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5"/>
  </p:notesMasterIdLst>
  <p:sldIdLst>
    <p:sldId id="302" r:id="rId2"/>
    <p:sldId id="296" r:id="rId3"/>
    <p:sldId id="298" r:id="rId4"/>
    <p:sldId id="307" r:id="rId5"/>
    <p:sldId id="300" r:id="rId6"/>
    <p:sldId id="288" r:id="rId7"/>
    <p:sldId id="289" r:id="rId8"/>
    <p:sldId id="290" r:id="rId9"/>
    <p:sldId id="291" r:id="rId10"/>
    <p:sldId id="292" r:id="rId11"/>
    <p:sldId id="294" r:id="rId12"/>
    <p:sldId id="293" r:id="rId13"/>
    <p:sldId id="303" r:id="rId14"/>
    <p:sldId id="304" r:id="rId15"/>
    <p:sldId id="305" r:id="rId16"/>
    <p:sldId id="306" r:id="rId17"/>
    <p:sldId id="256" r:id="rId18"/>
    <p:sldId id="257" r:id="rId19"/>
    <p:sldId id="258" r:id="rId20"/>
    <p:sldId id="280" r:id="rId21"/>
    <p:sldId id="259" r:id="rId22"/>
    <p:sldId id="260" r:id="rId23"/>
    <p:sldId id="261" r:id="rId24"/>
    <p:sldId id="262" r:id="rId25"/>
    <p:sldId id="263" r:id="rId26"/>
    <p:sldId id="264" r:id="rId27"/>
    <p:sldId id="281" r:id="rId28"/>
    <p:sldId id="266" r:id="rId29"/>
    <p:sldId id="267" r:id="rId30"/>
    <p:sldId id="265" r:id="rId31"/>
    <p:sldId id="270" r:id="rId32"/>
    <p:sldId id="271" r:id="rId33"/>
    <p:sldId id="272" r:id="rId34"/>
    <p:sldId id="273" r:id="rId35"/>
    <p:sldId id="282" r:id="rId36"/>
    <p:sldId id="274" r:id="rId37"/>
    <p:sldId id="284" r:id="rId38"/>
    <p:sldId id="275" r:id="rId39"/>
    <p:sldId id="276" r:id="rId40"/>
    <p:sldId id="277" r:id="rId41"/>
    <p:sldId id="278" r:id="rId42"/>
    <p:sldId id="286" r:id="rId43"/>
    <p:sldId id="27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5B0622-E33C-43DA-BBEC-73AA7ACE7319}" v="240" dt="2023-05-15T12:41:38.093"/>
    <p1510:client id="{B4D6C938-D9BA-739C-6D2F-C392CEAD9883}" v="307" dt="2023-05-15T10:53:34.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93" d="100"/>
          <a:sy n="93" d="100"/>
        </p:scale>
        <p:origin x="77" y="2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Giddings (staff)" userId="S::donald.giddings@nottingham.ac.uk::241ad857-4517-4106-be45-0942a38a76b6" providerId="AD" clId="Web-{83A26174-010B-E27D-D36A-412EF68FF49E}"/>
    <pc:docChg chg="addSld modSld">
      <pc:chgData name="Donald Giddings (staff)" userId="S::donald.giddings@nottingham.ac.uk::241ad857-4517-4106-be45-0942a38a76b6" providerId="AD" clId="Web-{83A26174-010B-E27D-D36A-412EF68FF49E}" dt="2023-05-12T16:51:35.195" v="969" actId="20577"/>
      <pc:docMkLst>
        <pc:docMk/>
      </pc:docMkLst>
      <pc:sldChg chg="addSp delSp modSp mod setBg">
        <pc:chgData name="Donald Giddings (staff)" userId="S::donald.giddings@nottingham.ac.uk::241ad857-4517-4106-be45-0942a38a76b6" providerId="AD" clId="Web-{83A26174-010B-E27D-D36A-412EF68FF49E}" dt="2023-05-12T15:56:40.202" v="17"/>
        <pc:sldMkLst>
          <pc:docMk/>
          <pc:sldMk cId="4036095138" sldId="265"/>
        </pc:sldMkLst>
        <pc:spChg chg="mod ord">
          <ac:chgData name="Donald Giddings (staff)" userId="S::donald.giddings@nottingham.ac.uk::241ad857-4517-4106-be45-0942a38a76b6" providerId="AD" clId="Web-{83A26174-010B-E27D-D36A-412EF68FF49E}" dt="2023-05-12T15:56:40.202" v="17"/>
          <ac:spMkLst>
            <pc:docMk/>
            <pc:sldMk cId="4036095138" sldId="265"/>
            <ac:spMk id="2" creationId="{2514C66B-4FDB-F660-E43D-004E55ED6F9F}"/>
          </ac:spMkLst>
        </pc:spChg>
        <pc:spChg chg="add del mod">
          <ac:chgData name="Donald Giddings (staff)" userId="S::donald.giddings@nottingham.ac.uk::241ad857-4517-4106-be45-0942a38a76b6" providerId="AD" clId="Web-{83A26174-010B-E27D-D36A-412EF68FF49E}" dt="2023-05-12T15:55:55.403" v="8"/>
          <ac:spMkLst>
            <pc:docMk/>
            <pc:sldMk cId="4036095138" sldId="265"/>
            <ac:spMk id="3" creationId="{FD1721BA-4402-691D-F157-5623E02C1B8D}"/>
          </ac:spMkLst>
        </pc:spChg>
        <pc:spChg chg="add del mod">
          <ac:chgData name="Donald Giddings (staff)" userId="S::donald.giddings@nottingham.ac.uk::241ad857-4517-4106-be45-0942a38a76b6" providerId="AD" clId="Web-{83A26174-010B-E27D-D36A-412EF68FF49E}" dt="2023-05-12T15:56:36.858" v="15"/>
          <ac:spMkLst>
            <pc:docMk/>
            <pc:sldMk cId="4036095138" sldId="265"/>
            <ac:spMk id="6" creationId="{7490E60B-8CC3-647B-E741-19794CC4DB97}"/>
          </ac:spMkLst>
        </pc:spChg>
        <pc:spChg chg="add del">
          <ac:chgData name="Donald Giddings (staff)" userId="S::donald.giddings@nottingham.ac.uk::241ad857-4517-4106-be45-0942a38a76b6" providerId="AD" clId="Web-{83A26174-010B-E27D-D36A-412EF68FF49E}" dt="2023-05-12T15:55:41.325" v="5"/>
          <ac:spMkLst>
            <pc:docMk/>
            <pc:sldMk cId="4036095138" sldId="265"/>
            <ac:spMk id="9" creationId="{C5176844-69C3-4F79-BE38-EA5BDDF4FEA4}"/>
          </ac:spMkLst>
        </pc:spChg>
        <pc:spChg chg="add del">
          <ac:chgData name="Donald Giddings (staff)" userId="S::donald.giddings@nottingham.ac.uk::241ad857-4517-4106-be45-0942a38a76b6" providerId="AD" clId="Web-{83A26174-010B-E27D-D36A-412EF68FF49E}" dt="2023-05-12T15:55:41.325" v="5"/>
          <ac:spMkLst>
            <pc:docMk/>
            <pc:sldMk cId="4036095138" sldId="265"/>
            <ac:spMk id="13" creationId="{A101E513-AF74-4E9D-A31F-99664250722D}"/>
          </ac:spMkLst>
        </pc:spChg>
        <pc:spChg chg="add del">
          <ac:chgData name="Donald Giddings (staff)" userId="S::donald.giddings@nottingham.ac.uk::241ad857-4517-4106-be45-0942a38a76b6" providerId="AD" clId="Web-{83A26174-010B-E27D-D36A-412EF68FF49E}" dt="2023-05-12T15:55:55.356" v="7"/>
          <ac:spMkLst>
            <pc:docMk/>
            <pc:sldMk cId="4036095138" sldId="265"/>
            <ac:spMk id="15" creationId="{E4398140-F067-40E9-892C-4DB04C70BC55}"/>
          </ac:spMkLst>
        </pc:spChg>
        <pc:spChg chg="add del">
          <ac:chgData name="Donald Giddings (staff)" userId="S::donald.giddings@nottingham.ac.uk::241ad857-4517-4106-be45-0942a38a76b6" providerId="AD" clId="Web-{83A26174-010B-E27D-D36A-412EF68FF49E}" dt="2023-05-12T15:55:55.356" v="7"/>
          <ac:spMkLst>
            <pc:docMk/>
            <pc:sldMk cId="4036095138" sldId="265"/>
            <ac:spMk id="16" creationId="{DD4C4B28-6B4B-4445-8535-F516D74E4AA9}"/>
          </ac:spMkLst>
        </pc:spChg>
        <pc:spChg chg="add del">
          <ac:chgData name="Donald Giddings (staff)" userId="S::donald.giddings@nottingham.ac.uk::241ad857-4517-4106-be45-0942a38a76b6" providerId="AD" clId="Web-{83A26174-010B-E27D-D36A-412EF68FF49E}" dt="2023-05-12T15:55:55.356" v="7"/>
          <ac:spMkLst>
            <pc:docMk/>
            <pc:sldMk cId="4036095138" sldId="265"/>
            <ac:spMk id="19" creationId="{7021D92D-08FF-45A6-9109-AC9462C7E8E3}"/>
          </ac:spMkLst>
        </pc:spChg>
        <pc:spChg chg="add del">
          <ac:chgData name="Donald Giddings (staff)" userId="S::donald.giddings@nottingham.ac.uk::241ad857-4517-4106-be45-0942a38a76b6" providerId="AD" clId="Web-{83A26174-010B-E27D-D36A-412EF68FF49E}" dt="2023-05-12T15:55:55.356" v="7"/>
          <ac:spMkLst>
            <pc:docMk/>
            <pc:sldMk cId="4036095138" sldId="265"/>
            <ac:spMk id="20" creationId="{55B419A7-F817-4767-8CCB-FB0E189C4ACD}"/>
          </ac:spMkLst>
        </pc:spChg>
        <pc:spChg chg="add del">
          <ac:chgData name="Donald Giddings (staff)" userId="S::donald.giddings@nottingham.ac.uk::241ad857-4517-4106-be45-0942a38a76b6" providerId="AD" clId="Web-{83A26174-010B-E27D-D36A-412EF68FF49E}" dt="2023-05-12T15:56:40.202" v="17"/>
          <ac:spMkLst>
            <pc:docMk/>
            <pc:sldMk cId="4036095138" sldId="265"/>
            <ac:spMk id="23" creationId="{C5176844-69C3-4F79-BE38-EA5BDDF4FEA4}"/>
          </ac:spMkLst>
        </pc:spChg>
        <pc:spChg chg="add del">
          <ac:chgData name="Donald Giddings (staff)" userId="S::donald.giddings@nottingham.ac.uk::241ad857-4517-4106-be45-0942a38a76b6" providerId="AD" clId="Web-{83A26174-010B-E27D-D36A-412EF68FF49E}" dt="2023-05-12T15:56:40.202" v="17"/>
          <ac:spMkLst>
            <pc:docMk/>
            <pc:sldMk cId="4036095138" sldId="265"/>
            <ac:spMk id="26" creationId="{FD1721BA-4402-691D-F157-5623E02C1B8D}"/>
          </ac:spMkLst>
        </pc:spChg>
        <pc:spChg chg="add del">
          <ac:chgData name="Donald Giddings (staff)" userId="S::donald.giddings@nottingham.ac.uk::241ad857-4517-4106-be45-0942a38a76b6" providerId="AD" clId="Web-{83A26174-010B-E27D-D36A-412EF68FF49E}" dt="2023-05-12T15:56:40.202" v="17"/>
          <ac:spMkLst>
            <pc:docMk/>
            <pc:sldMk cId="4036095138" sldId="265"/>
            <ac:spMk id="27" creationId="{A101E513-AF74-4E9D-A31F-99664250722D}"/>
          </ac:spMkLst>
        </pc:spChg>
        <pc:spChg chg="add">
          <ac:chgData name="Donald Giddings (staff)" userId="S::donald.giddings@nottingham.ac.uk::241ad857-4517-4106-be45-0942a38a76b6" providerId="AD" clId="Web-{83A26174-010B-E27D-D36A-412EF68FF49E}" dt="2023-05-12T15:56:40.202" v="17"/>
          <ac:spMkLst>
            <pc:docMk/>
            <pc:sldMk cId="4036095138" sldId="265"/>
            <ac:spMk id="32" creationId="{DD4C4B28-6B4B-4445-8535-F516D74E4AA9}"/>
          </ac:spMkLst>
        </pc:spChg>
        <pc:spChg chg="add">
          <ac:chgData name="Donald Giddings (staff)" userId="S::donald.giddings@nottingham.ac.uk::241ad857-4517-4106-be45-0942a38a76b6" providerId="AD" clId="Web-{83A26174-010B-E27D-D36A-412EF68FF49E}" dt="2023-05-12T15:56:40.202" v="17"/>
          <ac:spMkLst>
            <pc:docMk/>
            <pc:sldMk cId="4036095138" sldId="265"/>
            <ac:spMk id="36" creationId="{55B419A7-F817-4767-8CCB-FB0E189C4ACD}"/>
          </ac:spMkLst>
        </pc:spChg>
        <pc:spChg chg="add">
          <ac:chgData name="Donald Giddings (staff)" userId="S::donald.giddings@nottingham.ac.uk::241ad857-4517-4106-be45-0942a38a76b6" providerId="AD" clId="Web-{83A26174-010B-E27D-D36A-412EF68FF49E}" dt="2023-05-12T15:56:40.202" v="17"/>
          <ac:spMkLst>
            <pc:docMk/>
            <pc:sldMk cId="4036095138" sldId="265"/>
            <ac:spMk id="38" creationId="{E4398140-F067-40E9-892C-4DB04C70BC55}"/>
          </ac:spMkLst>
        </pc:spChg>
        <pc:spChg chg="add">
          <ac:chgData name="Donald Giddings (staff)" userId="S::donald.giddings@nottingham.ac.uk::241ad857-4517-4106-be45-0942a38a76b6" providerId="AD" clId="Web-{83A26174-010B-E27D-D36A-412EF68FF49E}" dt="2023-05-12T15:56:40.202" v="17"/>
          <ac:spMkLst>
            <pc:docMk/>
            <pc:sldMk cId="4036095138" sldId="265"/>
            <ac:spMk id="42" creationId="{7021D92D-08FF-45A6-9109-AC9462C7E8E3}"/>
          </ac:spMkLst>
        </pc:spChg>
        <pc:picChg chg="add del mod ord">
          <ac:chgData name="Donald Giddings (staff)" userId="S::donald.giddings@nottingham.ac.uk::241ad857-4517-4106-be45-0942a38a76b6" providerId="AD" clId="Web-{83A26174-010B-E27D-D36A-412EF68FF49E}" dt="2023-05-12T15:56:36.858" v="16"/>
          <ac:picMkLst>
            <pc:docMk/>
            <pc:sldMk cId="4036095138" sldId="265"/>
            <ac:picMk id="4" creationId="{39C772E9-90E0-2C54-E237-1EE0FD0C0DD0}"/>
          </ac:picMkLst>
        </pc:picChg>
        <pc:picChg chg="add del">
          <ac:chgData name="Donald Giddings (staff)" userId="S::donald.giddings@nottingham.ac.uk::241ad857-4517-4106-be45-0942a38a76b6" providerId="AD" clId="Web-{83A26174-010B-E27D-D36A-412EF68FF49E}" dt="2023-05-12T15:55:41.325" v="5"/>
          <ac:picMkLst>
            <pc:docMk/>
            <pc:sldMk cId="4036095138" sldId="265"/>
            <ac:picMk id="5" creationId="{D0F43BBD-8F42-AB8F-7D3C-49C5BACEC1F0}"/>
          </ac:picMkLst>
        </pc:picChg>
        <pc:picChg chg="add del">
          <ac:chgData name="Donald Giddings (staff)" userId="S::donald.giddings@nottingham.ac.uk::241ad857-4517-4106-be45-0942a38a76b6" providerId="AD" clId="Web-{83A26174-010B-E27D-D36A-412EF68FF49E}" dt="2023-05-12T15:55:55.356" v="7"/>
          <ac:picMkLst>
            <pc:docMk/>
            <pc:sldMk cId="4036095138" sldId="265"/>
            <ac:picMk id="21" creationId="{7FF664DE-21E0-B407-2CCD-E6EBFE12C5F1}"/>
          </ac:picMkLst>
        </pc:picChg>
        <pc:picChg chg="add mod">
          <ac:chgData name="Donald Giddings (staff)" userId="S::donald.giddings@nottingham.ac.uk::241ad857-4517-4106-be45-0942a38a76b6" providerId="AD" clId="Web-{83A26174-010B-E27D-D36A-412EF68FF49E}" dt="2023-05-12T15:56:40.202" v="17"/>
          <ac:picMkLst>
            <pc:docMk/>
            <pc:sldMk cId="4036095138" sldId="265"/>
            <ac:picMk id="24" creationId="{D0F43BBD-8F42-AB8F-7D3C-49C5BACEC1F0}"/>
          </ac:picMkLst>
        </pc:picChg>
        <pc:cxnChg chg="add del">
          <ac:chgData name="Donald Giddings (staff)" userId="S::donald.giddings@nottingham.ac.uk::241ad857-4517-4106-be45-0942a38a76b6" providerId="AD" clId="Web-{83A26174-010B-E27D-D36A-412EF68FF49E}" dt="2023-05-12T15:55:41.325" v="5"/>
          <ac:cxnSpMkLst>
            <pc:docMk/>
            <pc:sldMk cId="4036095138" sldId="265"/>
            <ac:cxnSpMk id="11" creationId="{DF96FA98-52E5-4AA7-98B9-BE6200CF014D}"/>
          </ac:cxnSpMkLst>
        </pc:cxnChg>
        <pc:cxnChg chg="add del">
          <ac:chgData name="Donald Giddings (staff)" userId="S::donald.giddings@nottingham.ac.uk::241ad857-4517-4106-be45-0942a38a76b6" providerId="AD" clId="Web-{83A26174-010B-E27D-D36A-412EF68FF49E}" dt="2023-05-12T15:55:55.356" v="7"/>
          <ac:cxnSpMkLst>
            <pc:docMk/>
            <pc:sldMk cId="4036095138" sldId="265"/>
            <ac:cxnSpMk id="17" creationId="{17726E8A-324C-4684-96F2-AFDDFB2F1441}"/>
          </ac:cxnSpMkLst>
        </pc:cxnChg>
        <pc:cxnChg chg="add del">
          <ac:chgData name="Donald Giddings (staff)" userId="S::donald.giddings@nottingham.ac.uk::241ad857-4517-4106-be45-0942a38a76b6" providerId="AD" clId="Web-{83A26174-010B-E27D-D36A-412EF68FF49E}" dt="2023-05-12T15:55:55.356" v="7"/>
          <ac:cxnSpMkLst>
            <pc:docMk/>
            <pc:sldMk cId="4036095138" sldId="265"/>
            <ac:cxnSpMk id="18" creationId="{0CB1C732-7193-4253-8746-850D090A6B4E}"/>
          </ac:cxnSpMkLst>
        </pc:cxnChg>
        <pc:cxnChg chg="add del">
          <ac:chgData name="Donald Giddings (staff)" userId="S::donald.giddings@nottingham.ac.uk::241ad857-4517-4106-be45-0942a38a76b6" providerId="AD" clId="Web-{83A26174-010B-E27D-D36A-412EF68FF49E}" dt="2023-05-12T15:56:40.202" v="17"/>
          <ac:cxnSpMkLst>
            <pc:docMk/>
            <pc:sldMk cId="4036095138" sldId="265"/>
            <ac:cxnSpMk id="25" creationId="{DF96FA98-52E5-4AA7-98B9-BE6200CF014D}"/>
          </ac:cxnSpMkLst>
        </pc:cxnChg>
        <pc:cxnChg chg="add">
          <ac:chgData name="Donald Giddings (staff)" userId="S::donald.giddings@nottingham.ac.uk::241ad857-4517-4106-be45-0942a38a76b6" providerId="AD" clId="Web-{83A26174-010B-E27D-D36A-412EF68FF49E}" dt="2023-05-12T15:56:40.202" v="17"/>
          <ac:cxnSpMkLst>
            <pc:docMk/>
            <pc:sldMk cId="4036095138" sldId="265"/>
            <ac:cxnSpMk id="34" creationId="{0CB1C732-7193-4253-8746-850D090A6B4E}"/>
          </ac:cxnSpMkLst>
        </pc:cxnChg>
        <pc:cxnChg chg="add">
          <ac:chgData name="Donald Giddings (staff)" userId="S::donald.giddings@nottingham.ac.uk::241ad857-4517-4106-be45-0942a38a76b6" providerId="AD" clId="Web-{83A26174-010B-E27D-D36A-412EF68FF49E}" dt="2023-05-12T15:56:40.202" v="17"/>
          <ac:cxnSpMkLst>
            <pc:docMk/>
            <pc:sldMk cId="4036095138" sldId="265"/>
            <ac:cxnSpMk id="40" creationId="{17726E8A-324C-4684-96F2-AFDDFB2F1441}"/>
          </ac:cxnSpMkLst>
        </pc:cxnChg>
      </pc:sldChg>
      <pc:sldChg chg="addSp delSp modSp new mod setBg">
        <pc:chgData name="Donald Giddings (staff)" userId="S::donald.giddings@nottingham.ac.uk::241ad857-4517-4106-be45-0942a38a76b6" providerId="AD" clId="Web-{83A26174-010B-E27D-D36A-412EF68FF49E}" dt="2023-05-12T16:03:07.448" v="154" actId="20577"/>
        <pc:sldMkLst>
          <pc:docMk/>
          <pc:sldMk cId="2276761830" sldId="270"/>
        </pc:sldMkLst>
        <pc:spChg chg="mod">
          <ac:chgData name="Donald Giddings (staff)" userId="S::donald.giddings@nottingham.ac.uk::241ad857-4517-4106-be45-0942a38a76b6" providerId="AD" clId="Web-{83A26174-010B-E27D-D36A-412EF68FF49E}" dt="2023-05-12T16:03:07.448" v="154" actId="20577"/>
          <ac:spMkLst>
            <pc:docMk/>
            <pc:sldMk cId="2276761830" sldId="270"/>
            <ac:spMk id="2" creationId="{4C804128-3A2F-A320-C72B-014A9C598304}"/>
          </ac:spMkLst>
        </pc:spChg>
        <pc:spChg chg="mod">
          <ac:chgData name="Donald Giddings (staff)" userId="S::donald.giddings@nottingham.ac.uk::241ad857-4517-4106-be45-0942a38a76b6" providerId="AD" clId="Web-{83A26174-010B-E27D-D36A-412EF68FF49E}" dt="2023-05-12T16:02:36.619" v="147" actId="20577"/>
          <ac:spMkLst>
            <pc:docMk/>
            <pc:sldMk cId="2276761830" sldId="270"/>
            <ac:spMk id="3" creationId="{87CC3546-E285-3B72-D599-F3F46078F110}"/>
          </ac:spMkLst>
        </pc:spChg>
        <pc:spChg chg="add del">
          <ac:chgData name="Donald Giddings (staff)" userId="S::donald.giddings@nottingham.ac.uk::241ad857-4517-4106-be45-0942a38a76b6" providerId="AD" clId="Web-{83A26174-010B-E27D-D36A-412EF68FF49E}" dt="2023-05-12T16:01:08.538" v="95"/>
          <ac:spMkLst>
            <pc:docMk/>
            <pc:sldMk cId="2276761830" sldId="270"/>
            <ac:spMk id="9" creationId="{C5176844-69C3-4F79-BE38-EA5BDDF4FEA4}"/>
          </ac:spMkLst>
        </pc:spChg>
        <pc:spChg chg="add del">
          <ac:chgData name="Donald Giddings (staff)" userId="S::donald.giddings@nottingham.ac.uk::241ad857-4517-4106-be45-0942a38a76b6" providerId="AD" clId="Web-{83A26174-010B-E27D-D36A-412EF68FF49E}" dt="2023-05-12T16:01:08.538" v="95"/>
          <ac:spMkLst>
            <pc:docMk/>
            <pc:sldMk cId="2276761830" sldId="270"/>
            <ac:spMk id="13" creationId="{A101E513-AF74-4E9D-A31F-99664250722D}"/>
          </ac:spMkLst>
        </pc:spChg>
        <pc:spChg chg="add">
          <ac:chgData name="Donald Giddings (staff)" userId="S::donald.giddings@nottingham.ac.uk::241ad857-4517-4106-be45-0942a38a76b6" providerId="AD" clId="Web-{83A26174-010B-E27D-D36A-412EF68FF49E}" dt="2023-05-12T16:01:08.538" v="95"/>
          <ac:spMkLst>
            <pc:docMk/>
            <pc:sldMk cId="2276761830" sldId="270"/>
            <ac:spMk id="18" creationId="{C5176844-69C3-4F79-BE38-EA5BDDF4FEA4}"/>
          </ac:spMkLst>
        </pc:spChg>
        <pc:spChg chg="add">
          <ac:chgData name="Donald Giddings (staff)" userId="S::donald.giddings@nottingham.ac.uk::241ad857-4517-4106-be45-0942a38a76b6" providerId="AD" clId="Web-{83A26174-010B-E27D-D36A-412EF68FF49E}" dt="2023-05-12T16:01:08.538" v="95"/>
          <ac:spMkLst>
            <pc:docMk/>
            <pc:sldMk cId="2276761830" sldId="270"/>
            <ac:spMk id="22" creationId="{A101E513-AF74-4E9D-A31F-99664250722D}"/>
          </ac:spMkLst>
        </pc:spChg>
        <pc:picChg chg="add mod">
          <ac:chgData name="Donald Giddings (staff)" userId="S::donald.giddings@nottingham.ac.uk::241ad857-4517-4106-be45-0942a38a76b6" providerId="AD" clId="Web-{83A26174-010B-E27D-D36A-412EF68FF49E}" dt="2023-05-12T16:01:08.538" v="95"/>
          <ac:picMkLst>
            <pc:docMk/>
            <pc:sldMk cId="2276761830" sldId="270"/>
            <ac:picMk id="5" creationId="{4A56BE24-C0D3-F5DA-A2CC-04C1B53310B3}"/>
          </ac:picMkLst>
        </pc:picChg>
        <pc:cxnChg chg="add del">
          <ac:chgData name="Donald Giddings (staff)" userId="S::donald.giddings@nottingham.ac.uk::241ad857-4517-4106-be45-0942a38a76b6" providerId="AD" clId="Web-{83A26174-010B-E27D-D36A-412EF68FF49E}" dt="2023-05-12T16:01:08.538" v="95"/>
          <ac:cxnSpMkLst>
            <pc:docMk/>
            <pc:sldMk cId="2276761830" sldId="270"/>
            <ac:cxnSpMk id="11" creationId="{DF96FA98-52E5-4AA7-98B9-BE6200CF014D}"/>
          </ac:cxnSpMkLst>
        </pc:cxnChg>
        <pc:cxnChg chg="add">
          <ac:chgData name="Donald Giddings (staff)" userId="S::donald.giddings@nottingham.ac.uk::241ad857-4517-4106-be45-0942a38a76b6" providerId="AD" clId="Web-{83A26174-010B-E27D-D36A-412EF68FF49E}" dt="2023-05-12T16:01:08.538" v="95"/>
          <ac:cxnSpMkLst>
            <pc:docMk/>
            <pc:sldMk cId="2276761830" sldId="270"/>
            <ac:cxnSpMk id="20" creationId="{C1FC086D-39EC-448D-97E7-FF232355AE19}"/>
          </ac:cxnSpMkLst>
        </pc:cxnChg>
      </pc:sldChg>
      <pc:sldChg chg="addSp modSp new">
        <pc:chgData name="Donald Giddings (staff)" userId="S::donald.giddings@nottingham.ac.uk::241ad857-4517-4106-be45-0942a38a76b6" providerId="AD" clId="Web-{83A26174-010B-E27D-D36A-412EF68FF49E}" dt="2023-05-12T16:05:04.765" v="208" actId="14100"/>
        <pc:sldMkLst>
          <pc:docMk/>
          <pc:sldMk cId="4251042692" sldId="271"/>
        </pc:sldMkLst>
        <pc:spChg chg="mod">
          <ac:chgData name="Donald Giddings (staff)" userId="S::donald.giddings@nottingham.ac.uk::241ad857-4517-4106-be45-0942a38a76b6" providerId="AD" clId="Web-{83A26174-010B-E27D-D36A-412EF68FF49E}" dt="2023-05-12T16:05:04.765" v="208" actId="14100"/>
          <ac:spMkLst>
            <pc:docMk/>
            <pc:sldMk cId="4251042692" sldId="271"/>
            <ac:spMk id="2" creationId="{09A1DD76-4327-D8EB-EAE7-4B854F63BE56}"/>
          </ac:spMkLst>
        </pc:spChg>
        <pc:spChg chg="mod">
          <ac:chgData name="Donald Giddings (staff)" userId="S::donald.giddings@nottingham.ac.uk::241ad857-4517-4106-be45-0942a38a76b6" providerId="AD" clId="Web-{83A26174-010B-E27D-D36A-412EF68FF49E}" dt="2023-05-12T16:04:41.108" v="205" actId="20577"/>
          <ac:spMkLst>
            <pc:docMk/>
            <pc:sldMk cId="4251042692" sldId="271"/>
            <ac:spMk id="3" creationId="{2E90B32B-D27B-1B2E-9154-F0300B6C56D8}"/>
          </ac:spMkLst>
        </pc:spChg>
        <pc:picChg chg="add mod">
          <ac:chgData name="Donald Giddings (staff)" userId="S::donald.giddings@nottingham.ac.uk::241ad857-4517-4106-be45-0942a38a76b6" providerId="AD" clId="Web-{83A26174-010B-E27D-D36A-412EF68FF49E}" dt="2023-05-12T16:03:42.965" v="183" actId="1076"/>
          <ac:picMkLst>
            <pc:docMk/>
            <pc:sldMk cId="4251042692" sldId="271"/>
            <ac:picMk id="4" creationId="{062A0E87-7A1B-7F26-D6FE-A4D584AD50C4}"/>
          </ac:picMkLst>
        </pc:picChg>
        <pc:picChg chg="add mod">
          <ac:chgData name="Donald Giddings (staff)" userId="S::donald.giddings@nottingham.ac.uk::241ad857-4517-4106-be45-0942a38a76b6" providerId="AD" clId="Web-{83A26174-010B-E27D-D36A-412EF68FF49E}" dt="2023-05-12T16:04:23.310" v="194" actId="1076"/>
          <ac:picMkLst>
            <pc:docMk/>
            <pc:sldMk cId="4251042692" sldId="271"/>
            <ac:picMk id="5" creationId="{4522767C-43FD-D3FB-7E8E-6A545B83F947}"/>
          </ac:picMkLst>
        </pc:picChg>
        <pc:picChg chg="add mod">
          <ac:chgData name="Donald Giddings (staff)" userId="S::donald.giddings@nottingham.ac.uk::241ad857-4517-4106-be45-0942a38a76b6" providerId="AD" clId="Web-{83A26174-010B-E27D-D36A-412EF68FF49E}" dt="2023-05-12T16:04:44.123" v="207" actId="1076"/>
          <ac:picMkLst>
            <pc:docMk/>
            <pc:sldMk cId="4251042692" sldId="271"/>
            <ac:picMk id="6" creationId="{F16C3015-8F10-6F82-628E-9ED76ADAF55C}"/>
          </ac:picMkLst>
        </pc:picChg>
      </pc:sldChg>
      <pc:sldChg chg="addSp delSp modSp new">
        <pc:chgData name="Donald Giddings (staff)" userId="S::donald.giddings@nottingham.ac.uk::241ad857-4517-4106-be45-0942a38a76b6" providerId="AD" clId="Web-{83A26174-010B-E27D-D36A-412EF68FF49E}" dt="2023-05-12T16:08:34.209" v="321" actId="20577"/>
        <pc:sldMkLst>
          <pc:docMk/>
          <pc:sldMk cId="3565316074" sldId="272"/>
        </pc:sldMkLst>
        <pc:spChg chg="mod">
          <ac:chgData name="Donald Giddings (staff)" userId="S::donald.giddings@nottingham.ac.uk::241ad857-4517-4106-be45-0942a38a76b6" providerId="AD" clId="Web-{83A26174-010B-E27D-D36A-412EF68FF49E}" dt="2023-05-12T16:08:34.209" v="321" actId="20577"/>
          <ac:spMkLst>
            <pc:docMk/>
            <pc:sldMk cId="3565316074" sldId="272"/>
            <ac:spMk id="2" creationId="{7C5744C2-96C6-D852-E786-1172B22E795A}"/>
          </ac:spMkLst>
        </pc:spChg>
        <pc:spChg chg="del">
          <ac:chgData name="Donald Giddings (staff)" userId="S::donald.giddings@nottingham.ac.uk::241ad857-4517-4106-be45-0942a38a76b6" providerId="AD" clId="Web-{83A26174-010B-E27D-D36A-412EF68FF49E}" dt="2023-05-12T16:06:15.689" v="214"/>
          <ac:spMkLst>
            <pc:docMk/>
            <pc:sldMk cId="3565316074" sldId="272"/>
            <ac:spMk id="3" creationId="{B24A31BF-645B-FFB0-8DD9-DB5DD911B58B}"/>
          </ac:spMkLst>
        </pc:spChg>
        <pc:picChg chg="add mod ord">
          <ac:chgData name="Donald Giddings (staff)" userId="S::donald.giddings@nottingham.ac.uk::241ad857-4517-4106-be45-0942a38a76b6" providerId="AD" clId="Web-{83A26174-010B-E27D-D36A-412EF68FF49E}" dt="2023-05-12T16:06:15.689" v="214"/>
          <ac:picMkLst>
            <pc:docMk/>
            <pc:sldMk cId="3565316074" sldId="272"/>
            <ac:picMk id="4" creationId="{545EEA5E-D4A3-0089-45D5-5A024E639CAD}"/>
          </ac:picMkLst>
        </pc:picChg>
      </pc:sldChg>
      <pc:sldChg chg="addSp modSp new mod setBg setClrOvrMap">
        <pc:chgData name="Donald Giddings (staff)" userId="S::donald.giddings@nottingham.ac.uk::241ad857-4517-4106-be45-0942a38a76b6" providerId="AD" clId="Web-{83A26174-010B-E27D-D36A-412EF68FF49E}" dt="2023-05-12T16:13:46.828" v="453" actId="1076"/>
        <pc:sldMkLst>
          <pc:docMk/>
          <pc:sldMk cId="3746619663" sldId="273"/>
        </pc:sldMkLst>
        <pc:spChg chg="mod">
          <ac:chgData name="Donald Giddings (staff)" userId="S::donald.giddings@nottingham.ac.uk::241ad857-4517-4106-be45-0942a38a76b6" providerId="AD" clId="Web-{83A26174-010B-E27D-D36A-412EF68FF49E}" dt="2023-05-12T16:13:35.031" v="448"/>
          <ac:spMkLst>
            <pc:docMk/>
            <pc:sldMk cId="3746619663" sldId="273"/>
            <ac:spMk id="2" creationId="{FAE35A8E-5F07-E4D8-DD8D-A236EB3B8713}"/>
          </ac:spMkLst>
        </pc:spChg>
        <pc:spChg chg="mod ord">
          <ac:chgData name="Donald Giddings (staff)" userId="S::donald.giddings@nottingham.ac.uk::241ad857-4517-4106-be45-0942a38a76b6" providerId="AD" clId="Web-{83A26174-010B-E27D-D36A-412EF68FF49E}" dt="2023-05-12T16:13:46.828" v="453" actId="1076"/>
          <ac:spMkLst>
            <pc:docMk/>
            <pc:sldMk cId="3746619663" sldId="273"/>
            <ac:spMk id="3" creationId="{6FA2A6AF-91F0-FA6F-C037-1281E40065CD}"/>
          </ac:spMkLst>
        </pc:spChg>
        <pc:spChg chg="add">
          <ac:chgData name="Donald Giddings (staff)" userId="S::donald.giddings@nottingham.ac.uk::241ad857-4517-4106-be45-0942a38a76b6" providerId="AD" clId="Web-{83A26174-010B-E27D-D36A-412EF68FF49E}" dt="2023-05-12T16:13:35.031" v="448"/>
          <ac:spMkLst>
            <pc:docMk/>
            <pc:sldMk cId="3746619663" sldId="273"/>
            <ac:spMk id="10" creationId="{C5176844-69C3-4F79-BE38-EA5BDDF4FEA4}"/>
          </ac:spMkLst>
        </pc:spChg>
        <pc:spChg chg="add">
          <ac:chgData name="Donald Giddings (staff)" userId="S::donald.giddings@nottingham.ac.uk::241ad857-4517-4106-be45-0942a38a76b6" providerId="AD" clId="Web-{83A26174-010B-E27D-D36A-412EF68FF49E}" dt="2023-05-12T16:13:35.031" v="448"/>
          <ac:spMkLst>
            <pc:docMk/>
            <pc:sldMk cId="3746619663" sldId="273"/>
            <ac:spMk id="12" creationId="{5EF13EA1-F66C-4347-AEBF-A5438DF27CF0}"/>
          </ac:spMkLst>
        </pc:spChg>
        <pc:spChg chg="add">
          <ac:chgData name="Donald Giddings (staff)" userId="S::donald.giddings@nottingham.ac.uk::241ad857-4517-4106-be45-0942a38a76b6" providerId="AD" clId="Web-{83A26174-010B-E27D-D36A-412EF68FF49E}" dt="2023-05-12T16:13:35.031" v="448"/>
          <ac:spMkLst>
            <pc:docMk/>
            <pc:sldMk cId="3746619663" sldId="273"/>
            <ac:spMk id="14" creationId="{A101E513-AF74-4E9D-A31F-99664250722D}"/>
          </ac:spMkLst>
        </pc:spChg>
        <pc:picChg chg="add mod ord">
          <ac:chgData name="Donald Giddings (staff)" userId="S::donald.giddings@nottingham.ac.uk::241ad857-4517-4106-be45-0942a38a76b6" providerId="AD" clId="Web-{83A26174-010B-E27D-D36A-412EF68FF49E}" dt="2023-05-12T16:13:35.031" v="448"/>
          <ac:picMkLst>
            <pc:docMk/>
            <pc:sldMk cId="3746619663" sldId="273"/>
            <ac:picMk id="4" creationId="{C0FCAB69-8A2D-7CE5-7E14-603E016F4C09}"/>
          </ac:picMkLst>
        </pc:picChg>
        <pc:picChg chg="add mod">
          <ac:chgData name="Donald Giddings (staff)" userId="S::donald.giddings@nottingham.ac.uk::241ad857-4517-4106-be45-0942a38a76b6" providerId="AD" clId="Web-{83A26174-010B-E27D-D36A-412EF68FF49E}" dt="2023-05-12T16:13:35.031" v="448"/>
          <ac:picMkLst>
            <pc:docMk/>
            <pc:sldMk cId="3746619663" sldId="273"/>
            <ac:picMk id="5" creationId="{5D44494B-0447-23B5-7A1C-99C7E23A6E60}"/>
          </ac:picMkLst>
        </pc:picChg>
      </pc:sldChg>
      <pc:sldChg chg="addSp modSp new mod setBg">
        <pc:chgData name="Donald Giddings (staff)" userId="S::donald.giddings@nottingham.ac.uk::241ad857-4517-4106-be45-0942a38a76b6" providerId="AD" clId="Web-{83A26174-010B-E27D-D36A-412EF68FF49E}" dt="2023-05-12T16:39:25.795" v="607" actId="20577"/>
        <pc:sldMkLst>
          <pc:docMk/>
          <pc:sldMk cId="1425981819" sldId="274"/>
        </pc:sldMkLst>
        <pc:spChg chg="mod">
          <ac:chgData name="Donald Giddings (staff)" userId="S::donald.giddings@nottingham.ac.uk::241ad857-4517-4106-be45-0942a38a76b6" providerId="AD" clId="Web-{83A26174-010B-E27D-D36A-412EF68FF49E}" dt="2023-05-12T16:19:16.620" v="606"/>
          <ac:spMkLst>
            <pc:docMk/>
            <pc:sldMk cId="1425981819" sldId="274"/>
            <ac:spMk id="2" creationId="{36F6C6F1-4E53-B574-46BA-CF92BA343826}"/>
          </ac:spMkLst>
        </pc:spChg>
        <pc:spChg chg="mod ord">
          <ac:chgData name="Donald Giddings (staff)" userId="S::donald.giddings@nottingham.ac.uk::241ad857-4517-4106-be45-0942a38a76b6" providerId="AD" clId="Web-{83A26174-010B-E27D-D36A-412EF68FF49E}" dt="2023-05-12T16:39:25.795" v="607" actId="20577"/>
          <ac:spMkLst>
            <pc:docMk/>
            <pc:sldMk cId="1425981819" sldId="274"/>
            <ac:spMk id="3" creationId="{42F55E52-CF12-DE77-2D4B-A952CF0C3E75}"/>
          </ac:spMkLst>
        </pc:spChg>
        <pc:spChg chg="add">
          <ac:chgData name="Donald Giddings (staff)" userId="S::donald.giddings@nottingham.ac.uk::241ad857-4517-4106-be45-0942a38a76b6" providerId="AD" clId="Web-{83A26174-010B-E27D-D36A-412EF68FF49E}" dt="2023-05-12T16:19:16.620" v="606"/>
          <ac:spMkLst>
            <pc:docMk/>
            <pc:sldMk cId="1425981819" sldId="274"/>
            <ac:spMk id="9" creationId="{C5176844-69C3-4F79-BE38-EA5BDDF4FEA4}"/>
          </ac:spMkLst>
        </pc:spChg>
        <pc:spChg chg="add">
          <ac:chgData name="Donald Giddings (staff)" userId="S::donald.giddings@nottingham.ac.uk::241ad857-4517-4106-be45-0942a38a76b6" providerId="AD" clId="Web-{83A26174-010B-E27D-D36A-412EF68FF49E}" dt="2023-05-12T16:19:16.620" v="606"/>
          <ac:spMkLst>
            <pc:docMk/>
            <pc:sldMk cId="1425981819" sldId="274"/>
            <ac:spMk id="13" creationId="{A101E513-AF74-4E9D-A31F-99664250722D}"/>
          </ac:spMkLst>
        </pc:spChg>
        <pc:picChg chg="add mod">
          <ac:chgData name="Donald Giddings (staff)" userId="S::donald.giddings@nottingham.ac.uk::241ad857-4517-4106-be45-0942a38a76b6" providerId="AD" clId="Web-{83A26174-010B-E27D-D36A-412EF68FF49E}" dt="2023-05-12T16:19:16.620" v="606"/>
          <ac:picMkLst>
            <pc:docMk/>
            <pc:sldMk cId="1425981819" sldId="274"/>
            <ac:picMk id="4" creationId="{C63CBD30-B4F2-8CB9-C0B4-4948499E6523}"/>
          </ac:picMkLst>
        </pc:picChg>
        <pc:cxnChg chg="add">
          <ac:chgData name="Donald Giddings (staff)" userId="S::donald.giddings@nottingham.ac.uk::241ad857-4517-4106-be45-0942a38a76b6" providerId="AD" clId="Web-{83A26174-010B-E27D-D36A-412EF68FF49E}" dt="2023-05-12T16:19:16.620" v="606"/>
          <ac:cxnSpMkLst>
            <pc:docMk/>
            <pc:sldMk cId="1425981819" sldId="274"/>
            <ac:cxnSpMk id="11" creationId="{4D5E13B1-3A31-47C7-8474-7A3DE600680D}"/>
          </ac:cxnSpMkLst>
        </pc:cxnChg>
      </pc:sldChg>
      <pc:sldChg chg="addSp modSp new mod setBg">
        <pc:chgData name="Donald Giddings (staff)" userId="S::donald.giddings@nottingham.ac.uk::241ad857-4517-4106-be45-0942a38a76b6" providerId="AD" clId="Web-{83A26174-010B-E27D-D36A-412EF68FF49E}" dt="2023-05-12T16:39:29.389" v="608" actId="20577"/>
        <pc:sldMkLst>
          <pc:docMk/>
          <pc:sldMk cId="632157110" sldId="275"/>
        </pc:sldMkLst>
        <pc:spChg chg="mod">
          <ac:chgData name="Donald Giddings (staff)" userId="S::donald.giddings@nottingham.ac.uk::241ad857-4517-4106-be45-0942a38a76b6" providerId="AD" clId="Web-{83A26174-010B-E27D-D36A-412EF68FF49E}" dt="2023-05-12T16:18:56.791" v="604"/>
          <ac:spMkLst>
            <pc:docMk/>
            <pc:sldMk cId="632157110" sldId="275"/>
            <ac:spMk id="2" creationId="{9A4C9486-422C-4F90-120C-BF810C2679CA}"/>
          </ac:spMkLst>
        </pc:spChg>
        <pc:spChg chg="mod ord">
          <ac:chgData name="Donald Giddings (staff)" userId="S::donald.giddings@nottingham.ac.uk::241ad857-4517-4106-be45-0942a38a76b6" providerId="AD" clId="Web-{83A26174-010B-E27D-D36A-412EF68FF49E}" dt="2023-05-12T16:39:29.389" v="608" actId="20577"/>
          <ac:spMkLst>
            <pc:docMk/>
            <pc:sldMk cId="632157110" sldId="275"/>
            <ac:spMk id="3" creationId="{C3C2DB66-FE4A-D2AE-FC56-E279F20F6A46}"/>
          </ac:spMkLst>
        </pc:spChg>
        <pc:spChg chg="add">
          <ac:chgData name="Donald Giddings (staff)" userId="S::donald.giddings@nottingham.ac.uk::241ad857-4517-4106-be45-0942a38a76b6" providerId="AD" clId="Web-{83A26174-010B-E27D-D36A-412EF68FF49E}" dt="2023-05-12T16:18:56.791" v="604"/>
          <ac:spMkLst>
            <pc:docMk/>
            <pc:sldMk cId="632157110" sldId="275"/>
            <ac:spMk id="9" creationId="{C5176844-69C3-4F79-BE38-EA5BDDF4FEA4}"/>
          </ac:spMkLst>
        </pc:spChg>
        <pc:spChg chg="add">
          <ac:chgData name="Donald Giddings (staff)" userId="S::donald.giddings@nottingham.ac.uk::241ad857-4517-4106-be45-0942a38a76b6" providerId="AD" clId="Web-{83A26174-010B-E27D-D36A-412EF68FF49E}" dt="2023-05-12T16:18:56.791" v="604"/>
          <ac:spMkLst>
            <pc:docMk/>
            <pc:sldMk cId="632157110" sldId="275"/>
            <ac:spMk id="13" creationId="{A101E513-AF74-4E9D-A31F-99664250722D}"/>
          </ac:spMkLst>
        </pc:spChg>
        <pc:picChg chg="add mod">
          <ac:chgData name="Donald Giddings (staff)" userId="S::donald.giddings@nottingham.ac.uk::241ad857-4517-4106-be45-0942a38a76b6" providerId="AD" clId="Web-{83A26174-010B-E27D-D36A-412EF68FF49E}" dt="2023-05-12T16:18:56.791" v="604"/>
          <ac:picMkLst>
            <pc:docMk/>
            <pc:sldMk cId="632157110" sldId="275"/>
            <ac:picMk id="4" creationId="{B7D9E92D-8F61-053A-48EA-7B0247A2C912}"/>
          </ac:picMkLst>
        </pc:picChg>
        <pc:cxnChg chg="add">
          <ac:chgData name="Donald Giddings (staff)" userId="S::donald.giddings@nottingham.ac.uk::241ad857-4517-4106-be45-0942a38a76b6" providerId="AD" clId="Web-{83A26174-010B-E27D-D36A-412EF68FF49E}" dt="2023-05-12T16:18:56.791" v="604"/>
          <ac:cxnSpMkLst>
            <pc:docMk/>
            <pc:sldMk cId="632157110" sldId="275"/>
            <ac:cxnSpMk id="11" creationId="{4D5E13B1-3A31-47C7-8474-7A3DE600680D}"/>
          </ac:cxnSpMkLst>
        </pc:cxnChg>
      </pc:sldChg>
      <pc:sldChg chg="addSp delSp modSp new mod setBg">
        <pc:chgData name="Donald Giddings (staff)" userId="S::donald.giddings@nottingham.ac.uk::241ad857-4517-4106-be45-0942a38a76b6" providerId="AD" clId="Web-{83A26174-010B-E27D-D36A-412EF68FF49E}" dt="2023-05-12T16:41:30.346" v="691" actId="20577"/>
        <pc:sldMkLst>
          <pc:docMk/>
          <pc:sldMk cId="1923678618" sldId="276"/>
        </pc:sldMkLst>
        <pc:spChg chg="mod">
          <ac:chgData name="Donald Giddings (staff)" userId="S::donald.giddings@nottingham.ac.uk::241ad857-4517-4106-be45-0942a38a76b6" providerId="AD" clId="Web-{83A26174-010B-E27D-D36A-412EF68FF49E}" dt="2023-05-12T16:41:04.954" v="682"/>
          <ac:spMkLst>
            <pc:docMk/>
            <pc:sldMk cId="1923678618" sldId="276"/>
            <ac:spMk id="2" creationId="{BE65F1A4-8A80-7CC2-3A23-1E779CBB0432}"/>
          </ac:spMkLst>
        </pc:spChg>
        <pc:spChg chg="add del mod ord">
          <ac:chgData name="Donald Giddings (staff)" userId="S::donald.giddings@nottingham.ac.uk::241ad857-4517-4106-be45-0942a38a76b6" providerId="AD" clId="Web-{83A26174-010B-E27D-D36A-412EF68FF49E}" dt="2023-05-12T16:41:30.346" v="691" actId="20577"/>
          <ac:spMkLst>
            <pc:docMk/>
            <pc:sldMk cId="1923678618" sldId="276"/>
            <ac:spMk id="3" creationId="{CB0A1790-4869-095E-9D92-E32A76BDAEC0}"/>
          </ac:spMkLst>
        </pc:spChg>
        <pc:spChg chg="add">
          <ac:chgData name="Donald Giddings (staff)" userId="S::donald.giddings@nottingham.ac.uk::241ad857-4517-4106-be45-0942a38a76b6" providerId="AD" clId="Web-{83A26174-010B-E27D-D36A-412EF68FF49E}" dt="2023-05-12T16:41:04.954" v="682"/>
          <ac:spMkLst>
            <pc:docMk/>
            <pc:sldMk cId="1923678618" sldId="276"/>
            <ac:spMk id="10" creationId="{C5176844-69C3-4F79-BE38-EA5BDDF4FEA4}"/>
          </ac:spMkLst>
        </pc:spChg>
        <pc:spChg chg="add">
          <ac:chgData name="Donald Giddings (staff)" userId="S::donald.giddings@nottingham.ac.uk::241ad857-4517-4106-be45-0942a38a76b6" providerId="AD" clId="Web-{83A26174-010B-E27D-D36A-412EF68FF49E}" dt="2023-05-12T16:41:04.954" v="682"/>
          <ac:spMkLst>
            <pc:docMk/>
            <pc:sldMk cId="1923678618" sldId="276"/>
            <ac:spMk id="14" creationId="{A101E513-AF74-4E9D-A31F-99664250722D}"/>
          </ac:spMkLst>
        </pc:spChg>
        <pc:picChg chg="add del mod ord">
          <ac:chgData name="Donald Giddings (staff)" userId="S::donald.giddings@nottingham.ac.uk::241ad857-4517-4106-be45-0942a38a76b6" providerId="AD" clId="Web-{83A26174-010B-E27D-D36A-412EF68FF49E}" dt="2023-05-12T16:40:09.781" v="619"/>
          <ac:picMkLst>
            <pc:docMk/>
            <pc:sldMk cId="1923678618" sldId="276"/>
            <ac:picMk id="4" creationId="{FDB92918-840A-E539-F46E-C4200D4555F6}"/>
          </ac:picMkLst>
        </pc:picChg>
        <pc:picChg chg="add mod">
          <ac:chgData name="Donald Giddings (staff)" userId="S::donald.giddings@nottingham.ac.uk::241ad857-4517-4106-be45-0942a38a76b6" providerId="AD" clId="Web-{83A26174-010B-E27D-D36A-412EF68FF49E}" dt="2023-05-12T16:41:04.954" v="682"/>
          <ac:picMkLst>
            <pc:docMk/>
            <pc:sldMk cId="1923678618" sldId="276"/>
            <ac:picMk id="5" creationId="{470ACBDE-D54C-95A2-C6EA-8182C735E5D0}"/>
          </ac:picMkLst>
        </pc:picChg>
        <pc:cxnChg chg="add">
          <ac:chgData name="Donald Giddings (staff)" userId="S::donald.giddings@nottingham.ac.uk::241ad857-4517-4106-be45-0942a38a76b6" providerId="AD" clId="Web-{83A26174-010B-E27D-D36A-412EF68FF49E}" dt="2023-05-12T16:41:04.954" v="682"/>
          <ac:cxnSpMkLst>
            <pc:docMk/>
            <pc:sldMk cId="1923678618" sldId="276"/>
            <ac:cxnSpMk id="12" creationId="{4D5E13B1-3A31-47C7-8474-7A3DE600680D}"/>
          </ac:cxnSpMkLst>
        </pc:cxnChg>
      </pc:sldChg>
      <pc:sldChg chg="addSp modSp new mod setBg setClrOvrMap">
        <pc:chgData name="Donald Giddings (staff)" userId="S::donald.giddings@nottingham.ac.uk::241ad857-4517-4106-be45-0942a38a76b6" providerId="AD" clId="Web-{83A26174-010B-E27D-D36A-412EF68FF49E}" dt="2023-05-12T16:44:17.413" v="780"/>
        <pc:sldMkLst>
          <pc:docMk/>
          <pc:sldMk cId="729474256" sldId="277"/>
        </pc:sldMkLst>
        <pc:spChg chg="mod">
          <ac:chgData name="Donald Giddings (staff)" userId="S::donald.giddings@nottingham.ac.uk::241ad857-4517-4106-be45-0942a38a76b6" providerId="AD" clId="Web-{83A26174-010B-E27D-D36A-412EF68FF49E}" dt="2023-05-12T16:44:17.413" v="780"/>
          <ac:spMkLst>
            <pc:docMk/>
            <pc:sldMk cId="729474256" sldId="277"/>
            <ac:spMk id="2" creationId="{FC258437-BC15-9BDD-649C-F6FC8D58C375}"/>
          </ac:spMkLst>
        </pc:spChg>
        <pc:spChg chg="mod">
          <ac:chgData name="Donald Giddings (staff)" userId="S::donald.giddings@nottingham.ac.uk::241ad857-4517-4106-be45-0942a38a76b6" providerId="AD" clId="Web-{83A26174-010B-E27D-D36A-412EF68FF49E}" dt="2023-05-12T16:44:17.413" v="780"/>
          <ac:spMkLst>
            <pc:docMk/>
            <pc:sldMk cId="729474256" sldId="277"/>
            <ac:spMk id="3" creationId="{BC3E6223-AFAB-6883-5635-FD531F03593C}"/>
          </ac:spMkLst>
        </pc:spChg>
        <pc:spChg chg="add">
          <ac:chgData name="Donald Giddings (staff)" userId="S::donald.giddings@nottingham.ac.uk::241ad857-4517-4106-be45-0942a38a76b6" providerId="AD" clId="Web-{83A26174-010B-E27D-D36A-412EF68FF49E}" dt="2023-05-12T16:44:17.413" v="780"/>
          <ac:spMkLst>
            <pc:docMk/>
            <pc:sldMk cId="729474256" sldId="277"/>
            <ac:spMk id="9" creationId="{10C9A191-62EE-4A86-8FF9-6794BC3C58A7}"/>
          </ac:spMkLst>
        </pc:spChg>
        <pc:spChg chg="add">
          <ac:chgData name="Donald Giddings (staff)" userId="S::donald.giddings@nottingham.ac.uk::241ad857-4517-4106-be45-0942a38a76b6" providerId="AD" clId="Web-{83A26174-010B-E27D-D36A-412EF68FF49E}" dt="2023-05-12T16:44:17.413" v="780"/>
          <ac:spMkLst>
            <pc:docMk/>
            <pc:sldMk cId="729474256" sldId="277"/>
            <ac:spMk id="11" creationId="{6222F81D-28CB-42CB-9961-602C33F65295}"/>
          </ac:spMkLst>
        </pc:spChg>
        <pc:spChg chg="add">
          <ac:chgData name="Donald Giddings (staff)" userId="S::donald.giddings@nottingham.ac.uk::241ad857-4517-4106-be45-0942a38a76b6" providerId="AD" clId="Web-{83A26174-010B-E27D-D36A-412EF68FF49E}" dt="2023-05-12T16:44:17.413" v="780"/>
          <ac:spMkLst>
            <pc:docMk/>
            <pc:sldMk cId="729474256" sldId="277"/>
            <ac:spMk id="15" creationId="{4E75910E-4112-4447-8981-4CA7ACEF94BA}"/>
          </ac:spMkLst>
        </pc:spChg>
        <pc:picChg chg="add">
          <ac:chgData name="Donald Giddings (staff)" userId="S::donald.giddings@nottingham.ac.uk::241ad857-4517-4106-be45-0942a38a76b6" providerId="AD" clId="Web-{83A26174-010B-E27D-D36A-412EF68FF49E}" dt="2023-05-12T16:44:17.413" v="780"/>
          <ac:picMkLst>
            <pc:docMk/>
            <pc:sldMk cId="729474256" sldId="277"/>
            <ac:picMk id="5" creationId="{F09E7B0F-C5F6-E2EA-33D4-48960119B281}"/>
          </ac:picMkLst>
        </pc:picChg>
        <pc:cxnChg chg="add">
          <ac:chgData name="Donald Giddings (staff)" userId="S::donald.giddings@nottingham.ac.uk::241ad857-4517-4106-be45-0942a38a76b6" providerId="AD" clId="Web-{83A26174-010B-E27D-D36A-412EF68FF49E}" dt="2023-05-12T16:44:17.413" v="780"/>
          <ac:cxnSpMkLst>
            <pc:docMk/>
            <pc:sldMk cId="729474256" sldId="277"/>
            <ac:cxnSpMk id="13" creationId="{081E1E49-F752-49CA-BFF6-1303B0A8AA03}"/>
          </ac:cxnSpMkLst>
        </pc:cxnChg>
      </pc:sldChg>
      <pc:sldChg chg="addSp modSp new mod setBg">
        <pc:chgData name="Donald Giddings (staff)" userId="S::donald.giddings@nottingham.ac.uk::241ad857-4517-4106-be45-0942a38a76b6" providerId="AD" clId="Web-{83A26174-010B-E27D-D36A-412EF68FF49E}" dt="2023-05-12T16:49:07.285" v="899"/>
        <pc:sldMkLst>
          <pc:docMk/>
          <pc:sldMk cId="4036198220" sldId="278"/>
        </pc:sldMkLst>
        <pc:spChg chg="mod">
          <ac:chgData name="Donald Giddings (staff)" userId="S::donald.giddings@nottingham.ac.uk::241ad857-4517-4106-be45-0942a38a76b6" providerId="AD" clId="Web-{83A26174-010B-E27D-D36A-412EF68FF49E}" dt="2023-05-12T16:49:07.285" v="899"/>
          <ac:spMkLst>
            <pc:docMk/>
            <pc:sldMk cId="4036198220" sldId="278"/>
            <ac:spMk id="2" creationId="{030FB9BC-24FF-D5FE-281C-5687AB140114}"/>
          </ac:spMkLst>
        </pc:spChg>
        <pc:spChg chg="mod ord">
          <ac:chgData name="Donald Giddings (staff)" userId="S::donald.giddings@nottingham.ac.uk::241ad857-4517-4106-be45-0942a38a76b6" providerId="AD" clId="Web-{83A26174-010B-E27D-D36A-412EF68FF49E}" dt="2023-05-12T16:49:07.285" v="899"/>
          <ac:spMkLst>
            <pc:docMk/>
            <pc:sldMk cId="4036198220" sldId="278"/>
            <ac:spMk id="3" creationId="{660E7AB4-B15C-ED06-FA20-9514986BCAD9}"/>
          </ac:spMkLst>
        </pc:spChg>
        <pc:spChg chg="add">
          <ac:chgData name="Donald Giddings (staff)" userId="S::donald.giddings@nottingham.ac.uk::241ad857-4517-4106-be45-0942a38a76b6" providerId="AD" clId="Web-{83A26174-010B-E27D-D36A-412EF68FF49E}" dt="2023-05-12T16:49:07.285" v="899"/>
          <ac:spMkLst>
            <pc:docMk/>
            <pc:sldMk cId="4036198220" sldId="278"/>
            <ac:spMk id="9" creationId="{C5176844-69C3-4F79-BE38-EA5BDDF4FEA4}"/>
          </ac:spMkLst>
        </pc:spChg>
        <pc:spChg chg="add">
          <ac:chgData name="Donald Giddings (staff)" userId="S::donald.giddings@nottingham.ac.uk::241ad857-4517-4106-be45-0942a38a76b6" providerId="AD" clId="Web-{83A26174-010B-E27D-D36A-412EF68FF49E}" dt="2023-05-12T16:49:07.285" v="899"/>
          <ac:spMkLst>
            <pc:docMk/>
            <pc:sldMk cId="4036198220" sldId="278"/>
            <ac:spMk id="13" creationId="{A101E513-AF74-4E9D-A31F-99664250722D}"/>
          </ac:spMkLst>
        </pc:spChg>
        <pc:picChg chg="add mod">
          <ac:chgData name="Donald Giddings (staff)" userId="S::donald.giddings@nottingham.ac.uk::241ad857-4517-4106-be45-0942a38a76b6" providerId="AD" clId="Web-{83A26174-010B-E27D-D36A-412EF68FF49E}" dt="2023-05-12T16:49:07.285" v="899"/>
          <ac:picMkLst>
            <pc:docMk/>
            <pc:sldMk cId="4036198220" sldId="278"/>
            <ac:picMk id="4" creationId="{0D326CA3-933E-1478-E1E7-210077F1F3FD}"/>
          </ac:picMkLst>
        </pc:picChg>
        <pc:cxnChg chg="add">
          <ac:chgData name="Donald Giddings (staff)" userId="S::donald.giddings@nottingham.ac.uk::241ad857-4517-4106-be45-0942a38a76b6" providerId="AD" clId="Web-{83A26174-010B-E27D-D36A-412EF68FF49E}" dt="2023-05-12T16:49:07.285" v="899"/>
          <ac:cxnSpMkLst>
            <pc:docMk/>
            <pc:sldMk cId="4036198220" sldId="278"/>
            <ac:cxnSpMk id="11" creationId="{4D5E13B1-3A31-47C7-8474-7A3DE600680D}"/>
          </ac:cxnSpMkLst>
        </pc:cxnChg>
      </pc:sldChg>
      <pc:sldChg chg="addSp modSp new mod setBg">
        <pc:chgData name="Donald Giddings (staff)" userId="S::donald.giddings@nottingham.ac.uk::241ad857-4517-4106-be45-0942a38a76b6" providerId="AD" clId="Web-{83A26174-010B-E27D-D36A-412EF68FF49E}" dt="2023-05-12T16:51:35.195" v="969" actId="20577"/>
        <pc:sldMkLst>
          <pc:docMk/>
          <pc:sldMk cId="2698317316" sldId="279"/>
        </pc:sldMkLst>
        <pc:spChg chg="mod">
          <ac:chgData name="Donald Giddings (staff)" userId="S::donald.giddings@nottingham.ac.uk::241ad857-4517-4106-be45-0942a38a76b6" providerId="AD" clId="Web-{83A26174-010B-E27D-D36A-412EF68FF49E}" dt="2023-05-12T16:50:41.959" v="928"/>
          <ac:spMkLst>
            <pc:docMk/>
            <pc:sldMk cId="2698317316" sldId="279"/>
            <ac:spMk id="2" creationId="{0CCB3946-3989-000D-8FB0-18F125677C69}"/>
          </ac:spMkLst>
        </pc:spChg>
        <pc:spChg chg="mod">
          <ac:chgData name="Donald Giddings (staff)" userId="S::donald.giddings@nottingham.ac.uk::241ad857-4517-4106-be45-0942a38a76b6" providerId="AD" clId="Web-{83A26174-010B-E27D-D36A-412EF68FF49E}" dt="2023-05-12T16:51:35.195" v="969" actId="20577"/>
          <ac:spMkLst>
            <pc:docMk/>
            <pc:sldMk cId="2698317316" sldId="279"/>
            <ac:spMk id="3" creationId="{1D733ACA-2BC8-1CA1-F031-D0BC4EB378D5}"/>
          </ac:spMkLst>
        </pc:spChg>
        <pc:spChg chg="add">
          <ac:chgData name="Donald Giddings (staff)" userId="S::donald.giddings@nottingham.ac.uk::241ad857-4517-4106-be45-0942a38a76b6" providerId="AD" clId="Web-{83A26174-010B-E27D-D36A-412EF68FF49E}" dt="2023-05-12T16:50:41.959" v="928"/>
          <ac:spMkLst>
            <pc:docMk/>
            <pc:sldMk cId="2698317316" sldId="279"/>
            <ac:spMk id="9" creationId="{C5176844-69C3-4F79-BE38-EA5BDDF4FEA4}"/>
          </ac:spMkLst>
        </pc:spChg>
        <pc:spChg chg="add">
          <ac:chgData name="Donald Giddings (staff)" userId="S::donald.giddings@nottingham.ac.uk::241ad857-4517-4106-be45-0942a38a76b6" providerId="AD" clId="Web-{83A26174-010B-E27D-D36A-412EF68FF49E}" dt="2023-05-12T16:50:41.959" v="928"/>
          <ac:spMkLst>
            <pc:docMk/>
            <pc:sldMk cId="2698317316" sldId="279"/>
            <ac:spMk id="13" creationId="{A101E513-AF74-4E9D-A31F-99664250722D}"/>
          </ac:spMkLst>
        </pc:spChg>
        <pc:picChg chg="add">
          <ac:chgData name="Donald Giddings (staff)" userId="S::donald.giddings@nottingham.ac.uk::241ad857-4517-4106-be45-0942a38a76b6" providerId="AD" clId="Web-{83A26174-010B-E27D-D36A-412EF68FF49E}" dt="2023-05-12T16:50:41.959" v="928"/>
          <ac:picMkLst>
            <pc:docMk/>
            <pc:sldMk cId="2698317316" sldId="279"/>
            <ac:picMk id="5" creationId="{BE709E56-B185-DD85-46E7-2C0AACB0E7EE}"/>
          </ac:picMkLst>
        </pc:picChg>
        <pc:cxnChg chg="add">
          <ac:chgData name="Donald Giddings (staff)" userId="S::donald.giddings@nottingham.ac.uk::241ad857-4517-4106-be45-0942a38a76b6" providerId="AD" clId="Web-{83A26174-010B-E27D-D36A-412EF68FF49E}" dt="2023-05-12T16:50:41.959" v="928"/>
          <ac:cxnSpMkLst>
            <pc:docMk/>
            <pc:sldMk cId="2698317316" sldId="279"/>
            <ac:cxnSpMk id="11" creationId="{AEF97C72-3F89-4F0A-9629-01818B389CF0}"/>
          </ac:cxnSpMkLst>
        </pc:cxnChg>
      </pc:sldChg>
    </pc:docChg>
  </pc:docChgLst>
  <pc:docChgLst>
    <pc:chgData name="Donald Giddings (staff)" userId="241ad857-4517-4106-be45-0942a38a76b6" providerId="ADAL" clId="{045B0622-E33C-43DA-BBEC-73AA7ACE7319}"/>
    <pc:docChg chg="undo custSel addSld delSld modSld sldOrd">
      <pc:chgData name="Donald Giddings (staff)" userId="241ad857-4517-4106-be45-0942a38a76b6" providerId="ADAL" clId="{045B0622-E33C-43DA-BBEC-73AA7ACE7319}" dt="2023-05-15T12:41:38.093" v="3107"/>
      <pc:docMkLst>
        <pc:docMk/>
      </pc:docMkLst>
      <pc:sldChg chg="addSp delSp modSp mod ord modAnim">
        <pc:chgData name="Donald Giddings (staff)" userId="241ad857-4517-4106-be45-0942a38a76b6" providerId="ADAL" clId="{045B0622-E33C-43DA-BBEC-73AA7ACE7319}" dt="2023-05-12T13:46:02.677" v="1137"/>
        <pc:sldMkLst>
          <pc:docMk/>
          <pc:sldMk cId="2135528137" sldId="268"/>
        </pc:sldMkLst>
        <pc:spChg chg="mod">
          <ac:chgData name="Donald Giddings (staff)" userId="241ad857-4517-4106-be45-0942a38a76b6" providerId="ADAL" clId="{045B0622-E33C-43DA-BBEC-73AA7ACE7319}" dt="2023-05-12T13:26:29.802" v="87" actId="20577"/>
          <ac:spMkLst>
            <pc:docMk/>
            <pc:sldMk cId="2135528137" sldId="268"/>
            <ac:spMk id="2" creationId="{08F4DD89-14D6-8D9C-B31A-DFF9B683C8E8}"/>
          </ac:spMkLst>
        </pc:spChg>
        <pc:inkChg chg="add">
          <ac:chgData name="Donald Giddings (staff)" userId="241ad857-4517-4106-be45-0942a38a76b6" providerId="ADAL" clId="{045B0622-E33C-43DA-BBEC-73AA7ACE7319}" dt="2023-05-12T13:12:23.553" v="1"/>
          <ac:inkMkLst>
            <pc:docMk/>
            <pc:sldMk cId="2135528137" sldId="268"/>
            <ac:inkMk id="3" creationId="{FF0659C2-DC64-ADF2-C633-D517A6D0E01D}"/>
          </ac:inkMkLst>
        </pc:inkChg>
        <pc:inkChg chg="add">
          <ac:chgData name="Donald Giddings (staff)" userId="241ad857-4517-4106-be45-0942a38a76b6" providerId="ADAL" clId="{045B0622-E33C-43DA-BBEC-73AA7ACE7319}" dt="2023-05-12T13:24:18.571" v="2"/>
          <ac:inkMkLst>
            <pc:docMk/>
            <pc:sldMk cId="2135528137" sldId="268"/>
            <ac:inkMk id="4" creationId="{B25484D8-F4D3-280F-A3E1-515D25D34642}"/>
          </ac:inkMkLst>
        </pc:inkChg>
        <pc:inkChg chg="add">
          <ac:chgData name="Donald Giddings (staff)" userId="241ad857-4517-4106-be45-0942a38a76b6" providerId="ADAL" clId="{045B0622-E33C-43DA-BBEC-73AA7ACE7319}" dt="2023-05-12T13:24:26.605" v="3" actId="9405"/>
          <ac:inkMkLst>
            <pc:docMk/>
            <pc:sldMk cId="2135528137" sldId="268"/>
            <ac:inkMk id="5" creationId="{35E89613-5A41-5E2D-AD46-CB2888755FE1}"/>
          </ac:inkMkLst>
        </pc:inkChg>
        <pc:inkChg chg="del">
          <ac:chgData name="Donald Giddings (staff)" userId="241ad857-4517-4106-be45-0942a38a76b6" providerId="ADAL" clId="{045B0622-E33C-43DA-BBEC-73AA7ACE7319}" dt="2023-05-12T13:04:33.974" v="0" actId="478"/>
          <ac:inkMkLst>
            <pc:docMk/>
            <pc:sldMk cId="2135528137" sldId="268"/>
            <ac:inkMk id="6" creationId="{CD207414-B710-AC8D-E3E1-43D68E1FE345}"/>
          </ac:inkMkLst>
        </pc:inkChg>
        <pc:inkChg chg="del">
          <ac:chgData name="Donald Giddings (staff)" userId="241ad857-4517-4106-be45-0942a38a76b6" providerId="ADAL" clId="{045B0622-E33C-43DA-BBEC-73AA7ACE7319}" dt="2023-05-12T13:04:33.974" v="0" actId="478"/>
          <ac:inkMkLst>
            <pc:docMk/>
            <pc:sldMk cId="2135528137" sldId="268"/>
            <ac:inkMk id="7" creationId="{059B0897-0C76-05DE-9E06-E8646498998C}"/>
          </ac:inkMkLst>
        </pc:inkChg>
        <pc:inkChg chg="del">
          <ac:chgData name="Donald Giddings (staff)" userId="241ad857-4517-4106-be45-0942a38a76b6" providerId="ADAL" clId="{045B0622-E33C-43DA-BBEC-73AA7ACE7319}" dt="2023-05-12T13:04:33.974" v="0" actId="478"/>
          <ac:inkMkLst>
            <pc:docMk/>
            <pc:sldMk cId="2135528137" sldId="268"/>
            <ac:inkMk id="8" creationId="{7F0035DB-C44C-DB5C-787C-F225358DBCFA}"/>
          </ac:inkMkLst>
        </pc:inkChg>
        <pc:inkChg chg="del">
          <ac:chgData name="Donald Giddings (staff)" userId="241ad857-4517-4106-be45-0942a38a76b6" providerId="ADAL" clId="{045B0622-E33C-43DA-BBEC-73AA7ACE7319}" dt="2023-05-12T13:04:33.974" v="0" actId="478"/>
          <ac:inkMkLst>
            <pc:docMk/>
            <pc:sldMk cId="2135528137" sldId="268"/>
            <ac:inkMk id="9" creationId="{52FB8498-276A-C536-8ABC-76BEDF3B8167}"/>
          </ac:inkMkLst>
        </pc:inkChg>
        <pc:inkChg chg="del">
          <ac:chgData name="Donald Giddings (staff)" userId="241ad857-4517-4106-be45-0942a38a76b6" providerId="ADAL" clId="{045B0622-E33C-43DA-BBEC-73AA7ACE7319}" dt="2023-05-12T13:04:33.974" v="0" actId="478"/>
          <ac:inkMkLst>
            <pc:docMk/>
            <pc:sldMk cId="2135528137" sldId="268"/>
            <ac:inkMk id="10" creationId="{C1BF1E4D-4098-E358-E24C-10D13DB8748A}"/>
          </ac:inkMkLst>
        </pc:inkChg>
        <pc:inkChg chg="del">
          <ac:chgData name="Donald Giddings (staff)" userId="241ad857-4517-4106-be45-0942a38a76b6" providerId="ADAL" clId="{045B0622-E33C-43DA-BBEC-73AA7ACE7319}" dt="2023-05-12T13:04:33.974" v="0" actId="478"/>
          <ac:inkMkLst>
            <pc:docMk/>
            <pc:sldMk cId="2135528137" sldId="268"/>
            <ac:inkMk id="11" creationId="{26CE83D2-98CA-6F31-1387-773394AC2718}"/>
          </ac:inkMkLst>
        </pc:inkChg>
        <pc:inkChg chg="del">
          <ac:chgData name="Donald Giddings (staff)" userId="241ad857-4517-4106-be45-0942a38a76b6" providerId="ADAL" clId="{045B0622-E33C-43DA-BBEC-73AA7ACE7319}" dt="2023-05-12T13:04:33.974" v="0" actId="478"/>
          <ac:inkMkLst>
            <pc:docMk/>
            <pc:sldMk cId="2135528137" sldId="268"/>
            <ac:inkMk id="12" creationId="{AA571030-08D7-71F6-2C7D-D8F1CE05B189}"/>
          </ac:inkMkLst>
        </pc:inkChg>
        <pc:inkChg chg="del">
          <ac:chgData name="Donald Giddings (staff)" userId="241ad857-4517-4106-be45-0942a38a76b6" providerId="ADAL" clId="{045B0622-E33C-43DA-BBEC-73AA7ACE7319}" dt="2023-05-12T13:04:33.974" v="0" actId="478"/>
          <ac:inkMkLst>
            <pc:docMk/>
            <pc:sldMk cId="2135528137" sldId="268"/>
            <ac:inkMk id="13" creationId="{B71BE36A-DC92-539C-D471-B34F319F4B3E}"/>
          </ac:inkMkLst>
        </pc:inkChg>
        <pc:inkChg chg="del">
          <ac:chgData name="Donald Giddings (staff)" userId="241ad857-4517-4106-be45-0942a38a76b6" providerId="ADAL" clId="{045B0622-E33C-43DA-BBEC-73AA7ACE7319}" dt="2023-05-12T13:04:33.974" v="0" actId="478"/>
          <ac:inkMkLst>
            <pc:docMk/>
            <pc:sldMk cId="2135528137" sldId="268"/>
            <ac:inkMk id="14" creationId="{08AF34CB-F24C-192E-757D-36270BCC4883}"/>
          </ac:inkMkLst>
        </pc:inkChg>
        <pc:inkChg chg="del">
          <ac:chgData name="Donald Giddings (staff)" userId="241ad857-4517-4106-be45-0942a38a76b6" providerId="ADAL" clId="{045B0622-E33C-43DA-BBEC-73AA7ACE7319}" dt="2023-05-12T13:04:33.974" v="0" actId="478"/>
          <ac:inkMkLst>
            <pc:docMk/>
            <pc:sldMk cId="2135528137" sldId="268"/>
            <ac:inkMk id="15" creationId="{EDB7936E-882B-FD4B-A6EB-F7961BEBEEFE}"/>
          </ac:inkMkLst>
        </pc:inkChg>
        <pc:inkChg chg="del">
          <ac:chgData name="Donald Giddings (staff)" userId="241ad857-4517-4106-be45-0942a38a76b6" providerId="ADAL" clId="{045B0622-E33C-43DA-BBEC-73AA7ACE7319}" dt="2023-05-12T13:04:33.974" v="0" actId="478"/>
          <ac:inkMkLst>
            <pc:docMk/>
            <pc:sldMk cId="2135528137" sldId="268"/>
            <ac:inkMk id="16" creationId="{0F9103D5-8DFC-2825-7C54-EBCBB0D042E5}"/>
          </ac:inkMkLst>
        </pc:inkChg>
      </pc:sldChg>
      <pc:sldChg chg="addSp delSp modSp new mod modAnim">
        <pc:chgData name="Donald Giddings (staff)" userId="241ad857-4517-4106-be45-0942a38a76b6" providerId="ADAL" clId="{045B0622-E33C-43DA-BBEC-73AA7ACE7319}" dt="2023-05-12T13:45:19.996" v="1135"/>
        <pc:sldMkLst>
          <pc:docMk/>
          <pc:sldMk cId="3191265923" sldId="269"/>
        </pc:sldMkLst>
        <pc:spChg chg="mod">
          <ac:chgData name="Donald Giddings (staff)" userId="241ad857-4517-4106-be45-0942a38a76b6" providerId="ADAL" clId="{045B0622-E33C-43DA-BBEC-73AA7ACE7319}" dt="2023-05-12T13:44:26.838" v="1132" actId="20577"/>
          <ac:spMkLst>
            <pc:docMk/>
            <pc:sldMk cId="3191265923" sldId="269"/>
            <ac:spMk id="2" creationId="{378C3970-21D1-2B6D-F297-286B622E920D}"/>
          </ac:spMkLst>
        </pc:spChg>
        <pc:spChg chg="del">
          <ac:chgData name="Donald Giddings (staff)" userId="241ad857-4517-4106-be45-0942a38a76b6" providerId="ADAL" clId="{045B0622-E33C-43DA-BBEC-73AA7ACE7319}" dt="2023-05-12T13:30:16.455" v="487" actId="478"/>
          <ac:spMkLst>
            <pc:docMk/>
            <pc:sldMk cId="3191265923" sldId="269"/>
            <ac:spMk id="3" creationId="{16747496-0C71-4942-6C3B-F85BCC3E97BA}"/>
          </ac:spMkLst>
        </pc:spChg>
        <pc:grpChg chg="del mod">
          <ac:chgData name="Donald Giddings (staff)" userId="241ad857-4517-4106-be45-0942a38a76b6" providerId="ADAL" clId="{045B0622-E33C-43DA-BBEC-73AA7ACE7319}" dt="2023-05-12T13:31:45.239" v="536"/>
          <ac:grpSpMkLst>
            <pc:docMk/>
            <pc:sldMk cId="3191265923" sldId="269"/>
            <ac:grpSpMk id="9" creationId="{C355A64B-A8C6-516E-7640-10C6DA6FBDEB}"/>
          </ac:grpSpMkLst>
        </pc:grpChg>
        <pc:grpChg chg="mod">
          <ac:chgData name="Donald Giddings (staff)" userId="241ad857-4517-4106-be45-0942a38a76b6" providerId="ADAL" clId="{045B0622-E33C-43DA-BBEC-73AA7ACE7319}" dt="2023-05-12T13:31:24.593" v="533"/>
          <ac:grpSpMkLst>
            <pc:docMk/>
            <pc:sldMk cId="3191265923" sldId="269"/>
            <ac:grpSpMk id="17" creationId="{9DCD8BBC-D608-BA77-28E8-26DF0BBDB044}"/>
          </ac:grpSpMkLst>
        </pc:grpChg>
        <pc:grpChg chg="del mod">
          <ac:chgData name="Donald Giddings (staff)" userId="241ad857-4517-4106-be45-0942a38a76b6" providerId="ADAL" clId="{045B0622-E33C-43DA-BBEC-73AA7ACE7319}" dt="2023-05-12T13:31:47.034" v="538"/>
          <ac:grpSpMkLst>
            <pc:docMk/>
            <pc:sldMk cId="3191265923" sldId="269"/>
            <ac:grpSpMk id="20" creationId="{A312DC81-1F44-6431-EE8E-C9A711E2430C}"/>
          </ac:grpSpMkLst>
        </pc:grpChg>
        <pc:grpChg chg="del mod">
          <ac:chgData name="Donald Giddings (staff)" userId="241ad857-4517-4106-be45-0942a38a76b6" providerId="ADAL" clId="{045B0622-E33C-43DA-BBEC-73AA7ACE7319}" dt="2023-05-12T13:32:10.187" v="540"/>
          <ac:grpSpMkLst>
            <pc:docMk/>
            <pc:sldMk cId="3191265923" sldId="269"/>
            <ac:grpSpMk id="22" creationId="{A28DB0A8-DD0D-FBBE-3DEF-000671B54CB2}"/>
          </ac:grpSpMkLst>
        </pc:grpChg>
        <pc:grpChg chg="del mod">
          <ac:chgData name="Donald Giddings (staff)" userId="241ad857-4517-4106-be45-0942a38a76b6" providerId="ADAL" clId="{045B0622-E33C-43DA-BBEC-73AA7ACE7319}" dt="2023-05-12T13:32:15.236" v="541" actId="478"/>
          <ac:grpSpMkLst>
            <pc:docMk/>
            <pc:sldMk cId="3191265923" sldId="269"/>
            <ac:grpSpMk id="24" creationId="{C516BF6F-6047-4F12-3A34-BF1E56E05260}"/>
          </ac:grpSpMkLst>
        </pc:grpChg>
        <pc:grpChg chg="del mod">
          <ac:chgData name="Donald Giddings (staff)" userId="241ad857-4517-4106-be45-0942a38a76b6" providerId="ADAL" clId="{045B0622-E33C-43DA-BBEC-73AA7ACE7319}" dt="2023-05-12T13:33:57.405" v="591" actId="478"/>
          <ac:grpSpMkLst>
            <pc:docMk/>
            <pc:sldMk cId="3191265923" sldId="269"/>
            <ac:grpSpMk id="30" creationId="{DC29478B-C52B-1E4E-BC54-8103DA837767}"/>
          </ac:grpSpMkLst>
        </pc:grpChg>
        <pc:grpChg chg="del mod">
          <ac:chgData name="Donald Giddings (staff)" userId="241ad857-4517-4106-be45-0942a38a76b6" providerId="ADAL" clId="{045B0622-E33C-43DA-BBEC-73AA7ACE7319}" dt="2023-05-12T13:34:01.175" v="592" actId="478"/>
          <ac:grpSpMkLst>
            <pc:docMk/>
            <pc:sldMk cId="3191265923" sldId="269"/>
            <ac:grpSpMk id="38" creationId="{B41BC7EE-26B7-DB05-EDB5-830AB79D181C}"/>
          </ac:grpSpMkLst>
        </pc:grpChg>
        <pc:grpChg chg="mod">
          <ac:chgData name="Donald Giddings (staff)" userId="241ad857-4517-4106-be45-0942a38a76b6" providerId="ADAL" clId="{045B0622-E33C-43DA-BBEC-73AA7ACE7319}" dt="2023-05-12T13:32:48.058" v="560"/>
          <ac:grpSpMkLst>
            <pc:docMk/>
            <pc:sldMk cId="3191265923" sldId="269"/>
            <ac:grpSpMk id="43" creationId="{B5F1CD6E-8429-EF41-A841-400BA719ADF1}"/>
          </ac:grpSpMkLst>
        </pc:grpChg>
        <pc:grpChg chg="mod">
          <ac:chgData name="Donald Giddings (staff)" userId="241ad857-4517-4106-be45-0942a38a76b6" providerId="ADAL" clId="{045B0622-E33C-43DA-BBEC-73AA7ACE7319}" dt="2023-05-12T13:33:00.279" v="577"/>
          <ac:grpSpMkLst>
            <pc:docMk/>
            <pc:sldMk cId="3191265923" sldId="269"/>
            <ac:grpSpMk id="60" creationId="{6F71DBBC-2BEB-2651-7F01-448BFDBEEFFD}"/>
          </ac:grpSpMkLst>
        </pc:grpChg>
        <pc:grpChg chg="del mod">
          <ac:chgData name="Donald Giddings (staff)" userId="241ad857-4517-4106-be45-0942a38a76b6" providerId="ADAL" clId="{045B0622-E33C-43DA-BBEC-73AA7ACE7319}" dt="2023-05-12T13:34:04.557" v="593" actId="478"/>
          <ac:grpSpMkLst>
            <pc:docMk/>
            <pc:sldMk cId="3191265923" sldId="269"/>
            <ac:grpSpMk id="61" creationId="{764DF280-0C2A-0351-23FF-A1CD5A2FA836}"/>
          </ac:grpSpMkLst>
        </pc:grpChg>
        <pc:grpChg chg="del mod">
          <ac:chgData name="Donald Giddings (staff)" userId="241ad857-4517-4106-be45-0942a38a76b6" providerId="ADAL" clId="{045B0622-E33C-43DA-BBEC-73AA7ACE7319}" dt="2023-05-12T13:34:07.340" v="594" actId="478"/>
          <ac:grpSpMkLst>
            <pc:docMk/>
            <pc:sldMk cId="3191265923" sldId="269"/>
            <ac:grpSpMk id="74" creationId="{E092A88F-013F-3ABE-994A-E6481BAFFC8C}"/>
          </ac:grpSpMkLst>
        </pc:grpChg>
        <pc:grpChg chg="mod">
          <ac:chgData name="Donald Giddings (staff)" userId="241ad857-4517-4106-be45-0942a38a76b6" providerId="ADAL" clId="{045B0622-E33C-43DA-BBEC-73AA7ACE7319}" dt="2023-05-12T13:34:12.967" v="599"/>
          <ac:grpSpMkLst>
            <pc:docMk/>
            <pc:sldMk cId="3191265923" sldId="269"/>
            <ac:grpSpMk id="79" creationId="{B4030754-FFFB-A65F-0E2D-7FE4997928AA}"/>
          </ac:grpSpMkLst>
        </pc:grpChg>
        <pc:grpChg chg="mod">
          <ac:chgData name="Donald Giddings (staff)" userId="241ad857-4517-4106-be45-0942a38a76b6" providerId="ADAL" clId="{045B0622-E33C-43DA-BBEC-73AA7ACE7319}" dt="2023-05-12T13:34:20.410" v="607"/>
          <ac:grpSpMkLst>
            <pc:docMk/>
            <pc:sldMk cId="3191265923" sldId="269"/>
            <ac:grpSpMk id="87" creationId="{D85976BF-50B2-DFE6-E7EF-949A25DF6635}"/>
          </ac:grpSpMkLst>
        </pc:grpChg>
        <pc:grpChg chg="mod">
          <ac:chgData name="Donald Giddings (staff)" userId="241ad857-4517-4106-be45-0942a38a76b6" providerId="ADAL" clId="{045B0622-E33C-43DA-BBEC-73AA7ACE7319}" dt="2023-05-12T13:34:28.212" v="613"/>
          <ac:grpSpMkLst>
            <pc:docMk/>
            <pc:sldMk cId="3191265923" sldId="269"/>
            <ac:grpSpMk id="93" creationId="{B3D18421-EAF8-7187-0A89-9F680BF7788D}"/>
          </ac:grpSpMkLst>
        </pc:grpChg>
        <pc:grpChg chg="mod">
          <ac:chgData name="Donald Giddings (staff)" userId="241ad857-4517-4106-be45-0942a38a76b6" providerId="ADAL" clId="{045B0622-E33C-43DA-BBEC-73AA7ACE7319}" dt="2023-05-12T13:34:36.182" v="624"/>
          <ac:grpSpMkLst>
            <pc:docMk/>
            <pc:sldMk cId="3191265923" sldId="269"/>
            <ac:grpSpMk id="104" creationId="{3501FD45-6338-6A63-EDAC-93F49A52C2B6}"/>
          </ac:grpSpMkLst>
        </pc:grpChg>
        <pc:grpChg chg="mod">
          <ac:chgData name="Donald Giddings (staff)" userId="241ad857-4517-4106-be45-0942a38a76b6" providerId="ADAL" clId="{045B0622-E33C-43DA-BBEC-73AA7ACE7319}" dt="2023-05-12T13:34:36.182" v="624"/>
          <ac:grpSpMkLst>
            <pc:docMk/>
            <pc:sldMk cId="3191265923" sldId="269"/>
            <ac:grpSpMk id="105" creationId="{F248F3B1-EFC8-F363-D63B-163FB98E3211}"/>
          </ac:grpSpMkLst>
        </pc:grpChg>
        <pc:grpChg chg="mod">
          <ac:chgData name="Donald Giddings (staff)" userId="241ad857-4517-4106-be45-0942a38a76b6" providerId="ADAL" clId="{045B0622-E33C-43DA-BBEC-73AA7ACE7319}" dt="2023-05-12T13:34:36.182" v="624"/>
          <ac:grpSpMkLst>
            <pc:docMk/>
            <pc:sldMk cId="3191265923" sldId="269"/>
            <ac:grpSpMk id="106" creationId="{1F1FE9E4-AED7-19E5-BA15-2E8604ACBF9A}"/>
          </ac:grpSpMkLst>
        </pc:grpChg>
        <pc:grpChg chg="mod">
          <ac:chgData name="Donald Giddings (staff)" userId="241ad857-4517-4106-be45-0942a38a76b6" providerId="ADAL" clId="{045B0622-E33C-43DA-BBEC-73AA7ACE7319}" dt="2023-05-12T13:34:49.264" v="634"/>
          <ac:grpSpMkLst>
            <pc:docMk/>
            <pc:sldMk cId="3191265923" sldId="269"/>
            <ac:grpSpMk id="116" creationId="{FBE3B2A6-8DCA-D441-7295-9F972E6BA220}"/>
          </ac:grpSpMkLst>
        </pc:grpChg>
        <pc:grpChg chg="mod">
          <ac:chgData name="Donald Giddings (staff)" userId="241ad857-4517-4106-be45-0942a38a76b6" providerId="ADAL" clId="{045B0622-E33C-43DA-BBEC-73AA7ACE7319}" dt="2023-05-12T13:34:52.622" v="640"/>
          <ac:grpSpMkLst>
            <pc:docMk/>
            <pc:sldMk cId="3191265923" sldId="269"/>
            <ac:grpSpMk id="122" creationId="{E029E04A-2320-70D0-6DE4-5DB2F99C93B1}"/>
          </ac:grpSpMkLst>
        </pc:grpChg>
        <pc:grpChg chg="mod">
          <ac:chgData name="Donald Giddings (staff)" userId="241ad857-4517-4106-be45-0942a38a76b6" providerId="ADAL" clId="{045B0622-E33C-43DA-BBEC-73AA7ACE7319}" dt="2023-05-12T13:35:02.927" v="644"/>
          <ac:grpSpMkLst>
            <pc:docMk/>
            <pc:sldMk cId="3191265923" sldId="269"/>
            <ac:grpSpMk id="126" creationId="{97AE1073-4817-09BA-6D10-12C60BA18B9C}"/>
          </ac:grpSpMkLst>
        </pc:grpChg>
        <pc:grpChg chg="mod">
          <ac:chgData name="Donald Giddings (staff)" userId="241ad857-4517-4106-be45-0942a38a76b6" providerId="ADAL" clId="{045B0622-E33C-43DA-BBEC-73AA7ACE7319}" dt="2023-05-12T13:35:18.914" v="658"/>
          <ac:grpSpMkLst>
            <pc:docMk/>
            <pc:sldMk cId="3191265923" sldId="269"/>
            <ac:grpSpMk id="140" creationId="{D8CF233E-CE7B-8921-EAE3-B819A303A3E0}"/>
          </ac:grpSpMkLst>
        </pc:grpChg>
        <pc:grpChg chg="mod">
          <ac:chgData name="Donald Giddings (staff)" userId="241ad857-4517-4106-be45-0942a38a76b6" providerId="ADAL" clId="{045B0622-E33C-43DA-BBEC-73AA7ACE7319}" dt="2023-05-12T13:35:25.593" v="668"/>
          <ac:grpSpMkLst>
            <pc:docMk/>
            <pc:sldMk cId="3191265923" sldId="269"/>
            <ac:grpSpMk id="150" creationId="{2AF37F9F-8217-1403-3D23-863411458FC7}"/>
          </ac:grpSpMkLst>
        </pc:grpChg>
        <pc:grpChg chg="mod">
          <ac:chgData name="Donald Giddings (staff)" userId="241ad857-4517-4106-be45-0942a38a76b6" providerId="ADAL" clId="{045B0622-E33C-43DA-BBEC-73AA7ACE7319}" dt="2023-05-12T13:35:30.740" v="672"/>
          <ac:grpSpMkLst>
            <pc:docMk/>
            <pc:sldMk cId="3191265923" sldId="269"/>
            <ac:grpSpMk id="154" creationId="{2190991C-F606-CBEA-86EA-A4CDE85F77D8}"/>
          </ac:grpSpMkLst>
        </pc:grpChg>
        <pc:grpChg chg="mod">
          <ac:chgData name="Donald Giddings (staff)" userId="241ad857-4517-4106-be45-0942a38a76b6" providerId="ADAL" clId="{045B0622-E33C-43DA-BBEC-73AA7ACE7319}" dt="2023-05-12T13:35:35.826" v="680"/>
          <ac:grpSpMkLst>
            <pc:docMk/>
            <pc:sldMk cId="3191265923" sldId="269"/>
            <ac:grpSpMk id="162" creationId="{82F9AC47-424D-97FA-FA28-D5BAAAAAF455}"/>
          </ac:grpSpMkLst>
        </pc:grpChg>
        <pc:grpChg chg="del mod">
          <ac:chgData name="Donald Giddings (staff)" userId="241ad857-4517-4106-be45-0942a38a76b6" providerId="ADAL" clId="{045B0622-E33C-43DA-BBEC-73AA7ACE7319}" dt="2023-05-12T13:35:47.743" v="694"/>
          <ac:grpSpMkLst>
            <pc:docMk/>
            <pc:sldMk cId="3191265923" sldId="269"/>
            <ac:grpSpMk id="170" creationId="{BC02556D-1C14-F799-7306-30983517F00C}"/>
          </ac:grpSpMkLst>
        </pc:grpChg>
        <pc:grpChg chg="del mod">
          <ac:chgData name="Donald Giddings (staff)" userId="241ad857-4517-4106-be45-0942a38a76b6" providerId="ADAL" clId="{045B0622-E33C-43DA-BBEC-73AA7ACE7319}" dt="2023-05-12T13:35:47.743" v="694"/>
          <ac:grpSpMkLst>
            <pc:docMk/>
            <pc:sldMk cId="3191265923" sldId="269"/>
            <ac:grpSpMk id="171" creationId="{9B1BB70E-0971-BA41-661D-4680E00BA6F7}"/>
          </ac:grpSpMkLst>
        </pc:grpChg>
        <pc:grpChg chg="del mod">
          <ac:chgData name="Donald Giddings (staff)" userId="241ad857-4517-4106-be45-0942a38a76b6" providerId="ADAL" clId="{045B0622-E33C-43DA-BBEC-73AA7ACE7319}" dt="2023-05-12T13:35:47.743" v="694"/>
          <ac:grpSpMkLst>
            <pc:docMk/>
            <pc:sldMk cId="3191265923" sldId="269"/>
            <ac:grpSpMk id="174" creationId="{268748B8-168A-694D-08E0-2CC36125E473}"/>
          </ac:grpSpMkLst>
        </pc:grpChg>
        <pc:grpChg chg="mod">
          <ac:chgData name="Donald Giddings (staff)" userId="241ad857-4517-4106-be45-0942a38a76b6" providerId="ADAL" clId="{045B0622-E33C-43DA-BBEC-73AA7ACE7319}" dt="2023-05-12T13:35:47.743" v="694"/>
          <ac:grpSpMkLst>
            <pc:docMk/>
            <pc:sldMk cId="3191265923" sldId="269"/>
            <ac:grpSpMk id="177" creationId="{A7C55799-C801-5F9D-5DC7-B79BD3F413CE}"/>
          </ac:grpSpMkLst>
        </pc:grpChg>
        <pc:grpChg chg="del mod">
          <ac:chgData name="Donald Giddings (staff)" userId="241ad857-4517-4106-be45-0942a38a76b6" providerId="ADAL" clId="{045B0622-E33C-43DA-BBEC-73AA7ACE7319}" dt="2023-05-12T13:35:56.760" v="703"/>
          <ac:grpSpMkLst>
            <pc:docMk/>
            <pc:sldMk cId="3191265923" sldId="269"/>
            <ac:grpSpMk id="182" creationId="{8579BF60-5853-0DB3-8E73-EEB27BB1FCC0}"/>
          </ac:grpSpMkLst>
        </pc:grpChg>
        <pc:grpChg chg="del mod">
          <ac:chgData name="Donald Giddings (staff)" userId="241ad857-4517-4106-be45-0942a38a76b6" providerId="ADAL" clId="{045B0622-E33C-43DA-BBEC-73AA7ACE7319}" dt="2023-05-12T13:35:58.362" v="707"/>
          <ac:grpSpMkLst>
            <pc:docMk/>
            <pc:sldMk cId="3191265923" sldId="269"/>
            <ac:grpSpMk id="186" creationId="{797F89C2-F327-897C-CB68-2F51CCEAFA42}"/>
          </ac:grpSpMkLst>
        </pc:grpChg>
        <pc:grpChg chg="mod">
          <ac:chgData name="Donald Giddings (staff)" userId="241ad857-4517-4106-be45-0942a38a76b6" providerId="ADAL" clId="{045B0622-E33C-43DA-BBEC-73AA7ACE7319}" dt="2023-05-12T13:35:58.362" v="707"/>
          <ac:grpSpMkLst>
            <pc:docMk/>
            <pc:sldMk cId="3191265923" sldId="269"/>
            <ac:grpSpMk id="190" creationId="{16630715-F5B4-7651-2437-6DC1F0B4CE7D}"/>
          </ac:grpSpMkLst>
        </pc:grpChg>
        <pc:grpChg chg="del mod">
          <ac:chgData name="Donald Giddings (staff)" userId="241ad857-4517-4106-be45-0942a38a76b6" providerId="ADAL" clId="{045B0622-E33C-43DA-BBEC-73AA7ACE7319}" dt="2023-05-12T13:36:08.568" v="724"/>
          <ac:grpSpMkLst>
            <pc:docMk/>
            <pc:sldMk cId="3191265923" sldId="269"/>
            <ac:grpSpMk id="196" creationId="{2AE5E93F-D973-217F-7090-750F2A61A313}"/>
          </ac:grpSpMkLst>
        </pc:grpChg>
        <pc:grpChg chg="del mod">
          <ac:chgData name="Donald Giddings (staff)" userId="241ad857-4517-4106-be45-0942a38a76b6" providerId="ADAL" clId="{045B0622-E33C-43DA-BBEC-73AA7ACE7319}" dt="2023-05-12T13:36:18.605" v="733"/>
          <ac:grpSpMkLst>
            <pc:docMk/>
            <pc:sldMk cId="3191265923" sldId="269"/>
            <ac:grpSpMk id="207" creationId="{D25AC4CA-FB5D-74D5-63C3-563CCC3DB65D}"/>
          </ac:grpSpMkLst>
        </pc:grpChg>
        <pc:grpChg chg="mod">
          <ac:chgData name="Donald Giddings (staff)" userId="241ad857-4517-4106-be45-0942a38a76b6" providerId="ADAL" clId="{045B0622-E33C-43DA-BBEC-73AA7ACE7319}" dt="2023-05-12T13:36:18.605" v="733"/>
          <ac:grpSpMkLst>
            <pc:docMk/>
            <pc:sldMk cId="3191265923" sldId="269"/>
            <ac:grpSpMk id="216" creationId="{FE48C203-FAD9-C9A8-0CDB-B248D646A868}"/>
          </ac:grpSpMkLst>
        </pc:grpChg>
        <pc:grpChg chg="del mod">
          <ac:chgData name="Donald Giddings (staff)" userId="241ad857-4517-4106-be45-0942a38a76b6" providerId="ADAL" clId="{045B0622-E33C-43DA-BBEC-73AA7ACE7319}" dt="2023-05-12T13:36:25.925" v="742"/>
          <ac:grpSpMkLst>
            <pc:docMk/>
            <pc:sldMk cId="3191265923" sldId="269"/>
            <ac:grpSpMk id="221" creationId="{3FAD0D89-C2CB-2EFE-4AF9-B099273D1B42}"/>
          </ac:grpSpMkLst>
        </pc:grpChg>
        <pc:grpChg chg="mod">
          <ac:chgData name="Donald Giddings (staff)" userId="241ad857-4517-4106-be45-0942a38a76b6" providerId="ADAL" clId="{045B0622-E33C-43DA-BBEC-73AA7ACE7319}" dt="2023-05-12T13:36:25.925" v="742"/>
          <ac:grpSpMkLst>
            <pc:docMk/>
            <pc:sldMk cId="3191265923" sldId="269"/>
            <ac:grpSpMk id="225" creationId="{0A2A61EB-552E-79C8-F4A9-67CA5618FA8D}"/>
          </ac:grpSpMkLst>
        </pc:grpChg>
        <pc:grpChg chg="del mod">
          <ac:chgData name="Donald Giddings (staff)" userId="241ad857-4517-4106-be45-0942a38a76b6" providerId="ADAL" clId="{045B0622-E33C-43DA-BBEC-73AA7ACE7319}" dt="2023-05-12T13:37:52.557" v="784"/>
          <ac:grpSpMkLst>
            <pc:docMk/>
            <pc:sldMk cId="3191265923" sldId="269"/>
            <ac:grpSpMk id="230" creationId="{023EED0F-A791-AC40-2318-B4B47F572DBB}"/>
          </ac:grpSpMkLst>
        </pc:grpChg>
        <pc:grpChg chg="del mod">
          <ac:chgData name="Donald Giddings (staff)" userId="241ad857-4517-4106-be45-0942a38a76b6" providerId="ADAL" clId="{045B0622-E33C-43DA-BBEC-73AA7ACE7319}" dt="2023-05-12T13:37:52.557" v="784"/>
          <ac:grpSpMkLst>
            <pc:docMk/>
            <pc:sldMk cId="3191265923" sldId="269"/>
            <ac:grpSpMk id="240" creationId="{74A2D6E1-61BD-6D07-1125-84F309CA2763}"/>
          </ac:grpSpMkLst>
        </pc:grpChg>
        <pc:grpChg chg="del mod">
          <ac:chgData name="Donald Giddings (staff)" userId="241ad857-4517-4106-be45-0942a38a76b6" providerId="ADAL" clId="{045B0622-E33C-43DA-BBEC-73AA7ACE7319}" dt="2023-05-12T13:37:28.807" v="770"/>
          <ac:grpSpMkLst>
            <pc:docMk/>
            <pc:sldMk cId="3191265923" sldId="269"/>
            <ac:grpSpMk id="250" creationId="{54E3ED0F-F3DA-B6A5-9509-B1C7154E08F0}"/>
          </ac:grpSpMkLst>
        </pc:grpChg>
        <pc:grpChg chg="mod">
          <ac:chgData name="Donald Giddings (staff)" userId="241ad857-4517-4106-be45-0942a38a76b6" providerId="ADAL" clId="{045B0622-E33C-43DA-BBEC-73AA7ACE7319}" dt="2023-05-12T13:37:06.735" v="767"/>
          <ac:grpSpMkLst>
            <pc:docMk/>
            <pc:sldMk cId="3191265923" sldId="269"/>
            <ac:grpSpMk id="251" creationId="{FB34D7BF-5AE4-3428-F0F9-76930F03CB29}"/>
          </ac:grpSpMkLst>
        </pc:grpChg>
        <pc:grpChg chg="mod">
          <ac:chgData name="Donald Giddings (staff)" userId="241ad857-4517-4106-be45-0942a38a76b6" providerId="ADAL" clId="{045B0622-E33C-43DA-BBEC-73AA7ACE7319}" dt="2023-05-12T13:37:28.807" v="770"/>
          <ac:grpSpMkLst>
            <pc:docMk/>
            <pc:sldMk cId="3191265923" sldId="269"/>
            <ac:grpSpMk id="254" creationId="{49C5632C-7601-E53B-D404-C035014E7AE9}"/>
          </ac:grpSpMkLst>
        </pc:grpChg>
        <pc:grpChg chg="del mod">
          <ac:chgData name="Donald Giddings (staff)" userId="241ad857-4517-4106-be45-0942a38a76b6" providerId="ADAL" clId="{045B0622-E33C-43DA-BBEC-73AA7ACE7319}" dt="2023-05-12T13:37:52.557" v="784"/>
          <ac:grpSpMkLst>
            <pc:docMk/>
            <pc:sldMk cId="3191265923" sldId="269"/>
            <ac:grpSpMk id="257" creationId="{EFAD47C0-BA00-2619-CE77-E829D25A9AD3}"/>
          </ac:grpSpMkLst>
        </pc:grpChg>
        <pc:grpChg chg="del mod">
          <ac:chgData name="Donald Giddings (staff)" userId="241ad857-4517-4106-be45-0942a38a76b6" providerId="ADAL" clId="{045B0622-E33C-43DA-BBEC-73AA7ACE7319}" dt="2023-05-12T13:37:54.355" v="788"/>
          <ac:grpSpMkLst>
            <pc:docMk/>
            <pc:sldMk cId="3191265923" sldId="269"/>
            <ac:grpSpMk id="268" creationId="{A5F1B88B-8251-46F2-7DAD-D013462C1913}"/>
          </ac:grpSpMkLst>
        </pc:grpChg>
        <pc:grpChg chg="mod">
          <ac:chgData name="Donald Giddings (staff)" userId="241ad857-4517-4106-be45-0942a38a76b6" providerId="ADAL" clId="{045B0622-E33C-43DA-BBEC-73AA7ACE7319}" dt="2023-05-12T13:37:54.355" v="788"/>
          <ac:grpSpMkLst>
            <pc:docMk/>
            <pc:sldMk cId="3191265923" sldId="269"/>
            <ac:grpSpMk id="272" creationId="{6F822347-3DEC-BF7C-06B8-0CCD563640CC}"/>
          </ac:grpSpMkLst>
        </pc:grpChg>
        <pc:grpChg chg="mod">
          <ac:chgData name="Donald Giddings (staff)" userId="241ad857-4517-4106-be45-0942a38a76b6" providerId="ADAL" clId="{045B0622-E33C-43DA-BBEC-73AA7ACE7319}" dt="2023-05-12T13:38:00.752" v="792"/>
          <ac:grpSpMkLst>
            <pc:docMk/>
            <pc:sldMk cId="3191265923" sldId="269"/>
            <ac:grpSpMk id="276" creationId="{25B7B587-5539-FBA6-88E6-63154AF63662}"/>
          </ac:grpSpMkLst>
        </pc:grpChg>
        <pc:grpChg chg="del mod">
          <ac:chgData name="Donald Giddings (staff)" userId="241ad857-4517-4106-be45-0942a38a76b6" providerId="ADAL" clId="{045B0622-E33C-43DA-BBEC-73AA7ACE7319}" dt="2023-05-12T13:38:09.201" v="803"/>
          <ac:grpSpMkLst>
            <pc:docMk/>
            <pc:sldMk cId="3191265923" sldId="269"/>
            <ac:grpSpMk id="282" creationId="{42311DFE-4C96-A60A-6775-A44D6FDE4FF4}"/>
          </ac:grpSpMkLst>
        </pc:grpChg>
        <pc:grpChg chg="mod">
          <ac:chgData name="Donald Giddings (staff)" userId="241ad857-4517-4106-be45-0942a38a76b6" providerId="ADAL" clId="{045B0622-E33C-43DA-BBEC-73AA7ACE7319}" dt="2023-05-12T13:38:09.201" v="803"/>
          <ac:grpSpMkLst>
            <pc:docMk/>
            <pc:sldMk cId="3191265923" sldId="269"/>
            <ac:grpSpMk id="287" creationId="{C8F07C75-528F-A50E-D3BA-6A81D6426C1D}"/>
          </ac:grpSpMkLst>
        </pc:grpChg>
        <pc:grpChg chg="del mod">
          <ac:chgData name="Donald Giddings (staff)" userId="241ad857-4517-4106-be45-0942a38a76b6" providerId="ADAL" clId="{045B0622-E33C-43DA-BBEC-73AA7ACE7319}" dt="2023-05-12T13:38:52.955" v="824"/>
          <ac:grpSpMkLst>
            <pc:docMk/>
            <pc:sldMk cId="3191265923" sldId="269"/>
            <ac:grpSpMk id="299" creationId="{38E44274-287A-3C76-B6F9-7029FACC0672}"/>
          </ac:grpSpMkLst>
        </pc:grpChg>
        <pc:grpChg chg="del mod">
          <ac:chgData name="Donald Giddings (staff)" userId="241ad857-4517-4106-be45-0942a38a76b6" providerId="ADAL" clId="{045B0622-E33C-43DA-BBEC-73AA7ACE7319}" dt="2023-05-12T13:39:40.771" v="869"/>
          <ac:grpSpMkLst>
            <pc:docMk/>
            <pc:sldMk cId="3191265923" sldId="269"/>
            <ac:grpSpMk id="300" creationId="{95F87DB1-9983-8C53-69F7-D11D41603FF2}"/>
          </ac:grpSpMkLst>
        </pc:grpChg>
        <pc:grpChg chg="del mod">
          <ac:chgData name="Donald Giddings (staff)" userId="241ad857-4517-4106-be45-0942a38a76b6" providerId="ADAL" clId="{045B0622-E33C-43DA-BBEC-73AA7ACE7319}" dt="2023-05-12T13:39:40.771" v="869"/>
          <ac:grpSpMkLst>
            <pc:docMk/>
            <pc:sldMk cId="3191265923" sldId="269"/>
            <ac:grpSpMk id="309" creationId="{1A568CFC-1C8C-93EB-EF88-6FB671E082E8}"/>
          </ac:grpSpMkLst>
        </pc:grpChg>
        <pc:grpChg chg="del mod">
          <ac:chgData name="Donald Giddings (staff)" userId="241ad857-4517-4106-be45-0942a38a76b6" providerId="ADAL" clId="{045B0622-E33C-43DA-BBEC-73AA7ACE7319}" dt="2023-05-12T13:39:40.771" v="869"/>
          <ac:grpSpMkLst>
            <pc:docMk/>
            <pc:sldMk cId="3191265923" sldId="269"/>
            <ac:grpSpMk id="320" creationId="{C6B8C880-4D0E-B105-90AB-1BC1A0FB2376}"/>
          </ac:grpSpMkLst>
        </pc:grpChg>
        <pc:grpChg chg="del mod">
          <ac:chgData name="Donald Giddings (staff)" userId="241ad857-4517-4106-be45-0942a38a76b6" providerId="ADAL" clId="{045B0622-E33C-43DA-BBEC-73AA7ACE7319}" dt="2023-05-12T13:39:40.771" v="869"/>
          <ac:grpSpMkLst>
            <pc:docMk/>
            <pc:sldMk cId="3191265923" sldId="269"/>
            <ac:grpSpMk id="321" creationId="{F55A27AF-B73E-98EF-39E8-9831C2B00EF6}"/>
          </ac:grpSpMkLst>
        </pc:grpChg>
        <pc:grpChg chg="del mod">
          <ac:chgData name="Donald Giddings (staff)" userId="241ad857-4517-4106-be45-0942a38a76b6" providerId="ADAL" clId="{045B0622-E33C-43DA-BBEC-73AA7ACE7319}" dt="2023-05-12T13:39:21.398" v="842"/>
          <ac:grpSpMkLst>
            <pc:docMk/>
            <pc:sldMk cId="3191265923" sldId="269"/>
            <ac:grpSpMk id="325" creationId="{B8A35008-5414-202E-D54F-E178D7DD2AF4}"/>
          </ac:grpSpMkLst>
        </pc:grpChg>
        <pc:grpChg chg="del mod">
          <ac:chgData name="Donald Giddings (staff)" userId="241ad857-4517-4106-be45-0942a38a76b6" providerId="ADAL" clId="{045B0622-E33C-43DA-BBEC-73AA7ACE7319}" dt="2023-05-12T13:39:40.771" v="869"/>
          <ac:grpSpMkLst>
            <pc:docMk/>
            <pc:sldMk cId="3191265923" sldId="269"/>
            <ac:grpSpMk id="328" creationId="{541C6550-66D5-E7B1-F0A0-EA782303AA08}"/>
          </ac:grpSpMkLst>
        </pc:grpChg>
        <pc:grpChg chg="del mod">
          <ac:chgData name="Donald Giddings (staff)" userId="241ad857-4517-4106-be45-0942a38a76b6" providerId="ADAL" clId="{045B0622-E33C-43DA-BBEC-73AA7ACE7319}" dt="2023-05-12T13:39:40.771" v="869"/>
          <ac:grpSpMkLst>
            <pc:docMk/>
            <pc:sldMk cId="3191265923" sldId="269"/>
            <ac:grpSpMk id="332" creationId="{9AE4FC43-F75F-09A6-D1D2-BE78B3191EED}"/>
          </ac:grpSpMkLst>
        </pc:grpChg>
        <pc:grpChg chg="del mod">
          <ac:chgData name="Donald Giddings (staff)" userId="241ad857-4517-4106-be45-0942a38a76b6" providerId="ADAL" clId="{045B0622-E33C-43DA-BBEC-73AA7ACE7319}" dt="2023-05-12T13:39:34.846" v="862"/>
          <ac:grpSpMkLst>
            <pc:docMk/>
            <pc:sldMk cId="3191265923" sldId="269"/>
            <ac:grpSpMk id="340" creationId="{9C912E7C-7CED-095F-E0C8-CD6164A8C8D0}"/>
          </ac:grpSpMkLst>
        </pc:grpChg>
        <pc:grpChg chg="del mod">
          <ac:chgData name="Donald Giddings (staff)" userId="241ad857-4517-4106-be45-0942a38a76b6" providerId="ADAL" clId="{045B0622-E33C-43DA-BBEC-73AA7ACE7319}" dt="2023-05-12T13:39:40.771" v="869"/>
          <ac:grpSpMkLst>
            <pc:docMk/>
            <pc:sldMk cId="3191265923" sldId="269"/>
            <ac:grpSpMk id="348" creationId="{4130DF1C-6C24-BE06-5E4E-32F8DE9ED28F}"/>
          </ac:grpSpMkLst>
        </pc:grpChg>
        <pc:grpChg chg="mod">
          <ac:chgData name="Donald Giddings (staff)" userId="241ad857-4517-4106-be45-0942a38a76b6" providerId="ADAL" clId="{045B0622-E33C-43DA-BBEC-73AA7ACE7319}" dt="2023-05-12T13:39:40.771" v="869"/>
          <ac:grpSpMkLst>
            <pc:docMk/>
            <pc:sldMk cId="3191265923" sldId="269"/>
            <ac:grpSpMk id="355" creationId="{027EDF00-F6F3-8682-D345-873E29E0C9E9}"/>
          </ac:grpSpMkLst>
        </pc:grpChg>
        <pc:grpChg chg="mod">
          <ac:chgData name="Donald Giddings (staff)" userId="241ad857-4517-4106-be45-0942a38a76b6" providerId="ADAL" clId="{045B0622-E33C-43DA-BBEC-73AA7ACE7319}" dt="2023-05-12T13:40:00.273" v="878"/>
          <ac:grpSpMkLst>
            <pc:docMk/>
            <pc:sldMk cId="3191265923" sldId="269"/>
            <ac:grpSpMk id="364" creationId="{69E526CC-9639-81B6-C3EB-D5FDF0835BF7}"/>
          </ac:grpSpMkLst>
        </pc:grpChg>
        <pc:grpChg chg="mod">
          <ac:chgData name="Donald Giddings (staff)" userId="241ad857-4517-4106-be45-0942a38a76b6" providerId="ADAL" clId="{045B0622-E33C-43DA-BBEC-73AA7ACE7319}" dt="2023-05-12T13:40:05.150" v="885"/>
          <ac:grpSpMkLst>
            <pc:docMk/>
            <pc:sldMk cId="3191265923" sldId="269"/>
            <ac:grpSpMk id="371" creationId="{3104C92E-D29B-BEC0-DDBC-2B7CF59A0C72}"/>
          </ac:grpSpMkLst>
        </pc:grpChg>
        <pc:grpChg chg="mod">
          <ac:chgData name="Donald Giddings (staff)" userId="241ad857-4517-4106-be45-0942a38a76b6" providerId="ADAL" clId="{045B0622-E33C-43DA-BBEC-73AA7ACE7319}" dt="2023-05-12T13:40:05.150" v="885"/>
          <ac:grpSpMkLst>
            <pc:docMk/>
            <pc:sldMk cId="3191265923" sldId="269"/>
            <ac:grpSpMk id="372" creationId="{83DAAE2D-B4BA-F827-49C5-906E52DE66B1}"/>
          </ac:grpSpMkLst>
        </pc:grpChg>
        <pc:grpChg chg="del mod">
          <ac:chgData name="Donald Giddings (staff)" userId="241ad857-4517-4106-be45-0942a38a76b6" providerId="ADAL" clId="{045B0622-E33C-43DA-BBEC-73AA7ACE7319}" dt="2023-05-12T13:40:14.083" v="898"/>
          <ac:grpSpMkLst>
            <pc:docMk/>
            <pc:sldMk cId="3191265923" sldId="269"/>
            <ac:grpSpMk id="378" creationId="{61DD89F8-DAB9-45F2-8F0C-67E41181B389}"/>
          </ac:grpSpMkLst>
        </pc:grpChg>
        <pc:grpChg chg="del mod">
          <ac:chgData name="Donald Giddings (staff)" userId="241ad857-4517-4106-be45-0942a38a76b6" providerId="ADAL" clId="{045B0622-E33C-43DA-BBEC-73AA7ACE7319}" dt="2023-05-12T13:40:27.262" v="910"/>
          <ac:grpSpMkLst>
            <pc:docMk/>
            <pc:sldMk cId="3191265923" sldId="269"/>
            <ac:grpSpMk id="385" creationId="{27063763-A879-D1AB-4390-8A9BF4FB9709}"/>
          </ac:grpSpMkLst>
        </pc:grpChg>
        <pc:grpChg chg="mod">
          <ac:chgData name="Donald Giddings (staff)" userId="241ad857-4517-4106-be45-0942a38a76b6" providerId="ADAL" clId="{045B0622-E33C-43DA-BBEC-73AA7ACE7319}" dt="2023-05-12T13:40:27.262" v="910"/>
          <ac:grpSpMkLst>
            <pc:docMk/>
            <pc:sldMk cId="3191265923" sldId="269"/>
            <ac:grpSpMk id="397" creationId="{67174FFE-907B-77D1-3C13-011BA081A2B9}"/>
          </ac:grpSpMkLst>
        </pc:grpChg>
        <pc:grpChg chg="mod">
          <ac:chgData name="Donald Giddings (staff)" userId="241ad857-4517-4106-be45-0942a38a76b6" providerId="ADAL" clId="{045B0622-E33C-43DA-BBEC-73AA7ACE7319}" dt="2023-05-12T13:40:29.249" v="914"/>
          <ac:grpSpMkLst>
            <pc:docMk/>
            <pc:sldMk cId="3191265923" sldId="269"/>
            <ac:grpSpMk id="401" creationId="{BB466FD3-63CD-5301-CE7B-6C2A981DA9A4}"/>
          </ac:grpSpMkLst>
        </pc:grpChg>
        <pc:grpChg chg="mod">
          <ac:chgData name="Donald Giddings (staff)" userId="241ad857-4517-4106-be45-0942a38a76b6" providerId="ADAL" clId="{045B0622-E33C-43DA-BBEC-73AA7ACE7319}" dt="2023-05-12T13:40:32.512" v="920"/>
          <ac:grpSpMkLst>
            <pc:docMk/>
            <pc:sldMk cId="3191265923" sldId="269"/>
            <ac:grpSpMk id="407" creationId="{B18BB34D-DBB3-B82E-2A66-79936E25DEA1}"/>
          </ac:grpSpMkLst>
        </pc:grpChg>
        <pc:grpChg chg="del mod">
          <ac:chgData name="Donald Giddings (staff)" userId="241ad857-4517-4106-be45-0942a38a76b6" providerId="ADAL" clId="{045B0622-E33C-43DA-BBEC-73AA7ACE7319}" dt="2023-05-12T13:40:45.002" v="933"/>
          <ac:grpSpMkLst>
            <pc:docMk/>
            <pc:sldMk cId="3191265923" sldId="269"/>
            <ac:grpSpMk id="411" creationId="{12935C52-59FA-0A88-A0AD-0CD451FB8564}"/>
          </ac:grpSpMkLst>
        </pc:grpChg>
        <pc:grpChg chg="mod">
          <ac:chgData name="Donald Giddings (staff)" userId="241ad857-4517-4106-be45-0942a38a76b6" providerId="ADAL" clId="{045B0622-E33C-43DA-BBEC-73AA7ACE7319}" dt="2023-05-12T13:40:45.002" v="933"/>
          <ac:grpSpMkLst>
            <pc:docMk/>
            <pc:sldMk cId="3191265923" sldId="269"/>
            <ac:grpSpMk id="420" creationId="{E96F5DB0-F830-7A1F-AC72-EFC79327BA62}"/>
          </ac:grpSpMkLst>
        </pc:grpChg>
        <pc:grpChg chg="del mod">
          <ac:chgData name="Donald Giddings (staff)" userId="241ad857-4517-4106-be45-0942a38a76b6" providerId="ADAL" clId="{045B0622-E33C-43DA-BBEC-73AA7ACE7319}" dt="2023-05-12T13:41:12.143" v="960"/>
          <ac:grpSpMkLst>
            <pc:docMk/>
            <pc:sldMk cId="3191265923" sldId="269"/>
            <ac:grpSpMk id="442" creationId="{4684B4BC-AFB8-BB96-A93A-B3BAA14DCC92}"/>
          </ac:grpSpMkLst>
        </pc:grpChg>
        <pc:grpChg chg="mod">
          <ac:chgData name="Donald Giddings (staff)" userId="241ad857-4517-4106-be45-0942a38a76b6" providerId="ADAL" clId="{045B0622-E33C-43DA-BBEC-73AA7ACE7319}" dt="2023-05-12T13:41:12.143" v="960"/>
          <ac:grpSpMkLst>
            <pc:docMk/>
            <pc:sldMk cId="3191265923" sldId="269"/>
            <ac:grpSpMk id="447" creationId="{C675E4E9-4B01-933C-2A45-5EA9ACEABDDE}"/>
          </ac:grpSpMkLst>
        </pc:grpChg>
        <pc:grpChg chg="del mod">
          <ac:chgData name="Donald Giddings (staff)" userId="241ad857-4517-4106-be45-0942a38a76b6" providerId="ADAL" clId="{045B0622-E33C-43DA-BBEC-73AA7ACE7319}" dt="2023-05-12T13:41:18.244" v="969"/>
          <ac:grpSpMkLst>
            <pc:docMk/>
            <pc:sldMk cId="3191265923" sldId="269"/>
            <ac:grpSpMk id="454" creationId="{295F17CD-1E64-A2E8-4697-02F65CCD366C}"/>
          </ac:grpSpMkLst>
        </pc:grpChg>
        <pc:grpChg chg="del mod">
          <ac:chgData name="Donald Giddings (staff)" userId="241ad857-4517-4106-be45-0942a38a76b6" providerId="ADAL" clId="{045B0622-E33C-43DA-BBEC-73AA7ACE7319}" dt="2023-05-12T13:41:21.086" v="976"/>
          <ac:grpSpMkLst>
            <pc:docMk/>
            <pc:sldMk cId="3191265923" sldId="269"/>
            <ac:grpSpMk id="456" creationId="{17B9E121-79F9-ACA7-0A79-C1EF914C3462}"/>
          </ac:grpSpMkLst>
        </pc:grpChg>
        <pc:grpChg chg="del mod">
          <ac:chgData name="Donald Giddings (staff)" userId="241ad857-4517-4106-be45-0942a38a76b6" providerId="ADAL" clId="{045B0622-E33C-43DA-BBEC-73AA7ACE7319}" dt="2023-05-12T13:41:23.802" v="979"/>
          <ac:grpSpMkLst>
            <pc:docMk/>
            <pc:sldMk cId="3191265923" sldId="269"/>
            <ac:grpSpMk id="463" creationId="{73CB52BE-AF3D-517D-C1BC-09E3B73B080F}"/>
          </ac:grpSpMkLst>
        </pc:grpChg>
        <pc:grpChg chg="del mod">
          <ac:chgData name="Donald Giddings (staff)" userId="241ad857-4517-4106-be45-0942a38a76b6" providerId="ADAL" clId="{045B0622-E33C-43DA-BBEC-73AA7ACE7319}" dt="2023-05-12T13:41:31.572" v="993"/>
          <ac:grpSpMkLst>
            <pc:docMk/>
            <pc:sldMk cId="3191265923" sldId="269"/>
            <ac:grpSpMk id="466" creationId="{BE75A4CD-C41C-32E6-833D-E2AC138F59E5}"/>
          </ac:grpSpMkLst>
        </pc:grpChg>
        <pc:grpChg chg="del mod">
          <ac:chgData name="Donald Giddings (staff)" userId="241ad857-4517-4106-be45-0942a38a76b6" providerId="ADAL" clId="{045B0622-E33C-43DA-BBEC-73AA7ACE7319}" dt="2023-05-12T13:42:12.774" v="1000"/>
          <ac:grpSpMkLst>
            <pc:docMk/>
            <pc:sldMk cId="3191265923" sldId="269"/>
            <ac:grpSpMk id="480" creationId="{2058FCF5-72E6-9CAA-2D04-D850FC557770}"/>
          </ac:grpSpMkLst>
        </pc:grpChg>
        <pc:grpChg chg="mod">
          <ac:chgData name="Donald Giddings (staff)" userId="241ad857-4517-4106-be45-0942a38a76b6" providerId="ADAL" clId="{045B0622-E33C-43DA-BBEC-73AA7ACE7319}" dt="2023-05-12T13:41:31.572" v="993"/>
          <ac:grpSpMkLst>
            <pc:docMk/>
            <pc:sldMk cId="3191265923" sldId="269"/>
            <ac:grpSpMk id="481" creationId="{17E6228D-D156-107D-C547-679E43CC58AB}"/>
          </ac:grpSpMkLst>
        </pc:grpChg>
        <pc:grpChg chg="mod">
          <ac:chgData name="Donald Giddings (staff)" userId="241ad857-4517-4106-be45-0942a38a76b6" providerId="ADAL" clId="{045B0622-E33C-43DA-BBEC-73AA7ACE7319}" dt="2023-05-12T13:42:12.774" v="1000"/>
          <ac:grpSpMkLst>
            <pc:docMk/>
            <pc:sldMk cId="3191265923" sldId="269"/>
            <ac:grpSpMk id="488" creationId="{FF808454-F0F5-07CD-8A24-FCA1D7889DF7}"/>
          </ac:grpSpMkLst>
        </pc:grpChg>
        <pc:grpChg chg="mod">
          <ac:chgData name="Donald Giddings (staff)" userId="241ad857-4517-4106-be45-0942a38a76b6" providerId="ADAL" clId="{045B0622-E33C-43DA-BBEC-73AA7ACE7319}" dt="2023-05-12T13:42:39.571" v="1008"/>
          <ac:grpSpMkLst>
            <pc:docMk/>
            <pc:sldMk cId="3191265923" sldId="269"/>
            <ac:grpSpMk id="496" creationId="{0903EB20-2E55-09D9-8A77-8391905E515D}"/>
          </ac:grpSpMkLst>
        </pc:grpChg>
        <pc:grpChg chg="mod">
          <ac:chgData name="Donald Giddings (staff)" userId="241ad857-4517-4106-be45-0942a38a76b6" providerId="ADAL" clId="{045B0622-E33C-43DA-BBEC-73AA7ACE7319}" dt="2023-05-12T13:42:39.571" v="1008"/>
          <ac:grpSpMkLst>
            <pc:docMk/>
            <pc:sldMk cId="3191265923" sldId="269"/>
            <ac:grpSpMk id="497" creationId="{01E7F3A1-D0A3-44F9-7854-384BCCE83974}"/>
          </ac:grpSpMkLst>
        </pc:grpChg>
        <pc:grpChg chg="mod">
          <ac:chgData name="Donald Giddings (staff)" userId="241ad857-4517-4106-be45-0942a38a76b6" providerId="ADAL" clId="{045B0622-E33C-43DA-BBEC-73AA7ACE7319}" dt="2023-05-12T13:42:48.703" v="1021"/>
          <ac:grpSpMkLst>
            <pc:docMk/>
            <pc:sldMk cId="3191265923" sldId="269"/>
            <ac:grpSpMk id="510" creationId="{3272F220-107C-25F7-3120-B8C0126B3993}"/>
          </ac:grpSpMkLst>
        </pc:grpChg>
        <pc:grpChg chg="mod">
          <ac:chgData name="Donald Giddings (staff)" userId="241ad857-4517-4106-be45-0942a38a76b6" providerId="ADAL" clId="{045B0622-E33C-43DA-BBEC-73AA7ACE7319}" dt="2023-05-12T13:42:48.703" v="1021"/>
          <ac:grpSpMkLst>
            <pc:docMk/>
            <pc:sldMk cId="3191265923" sldId="269"/>
            <ac:grpSpMk id="511" creationId="{3EA55FCF-115D-B355-8C51-B75168DD18C0}"/>
          </ac:grpSpMkLst>
        </pc:grpChg>
        <pc:grpChg chg="mod">
          <ac:chgData name="Donald Giddings (staff)" userId="241ad857-4517-4106-be45-0942a38a76b6" providerId="ADAL" clId="{045B0622-E33C-43DA-BBEC-73AA7ACE7319}" dt="2023-05-12T13:43:05.804" v="1026"/>
          <ac:grpSpMkLst>
            <pc:docMk/>
            <pc:sldMk cId="3191265923" sldId="269"/>
            <ac:grpSpMk id="516" creationId="{6B9217DD-18CA-C106-A3F0-A13B4F2A845B}"/>
          </ac:grpSpMkLst>
        </pc:grpChg>
        <pc:inkChg chg="add mod">
          <ac:chgData name="Donald Giddings (staff)" userId="241ad857-4517-4106-be45-0942a38a76b6" providerId="ADAL" clId="{045B0622-E33C-43DA-BBEC-73AA7ACE7319}" dt="2023-05-12T13:32:10.187" v="540"/>
          <ac:inkMkLst>
            <pc:docMk/>
            <pc:sldMk cId="3191265923" sldId="269"/>
            <ac:inkMk id="4" creationId="{106DFB3F-66FC-831C-FF4A-A8BC88BB88E5}"/>
          </ac:inkMkLst>
        </pc:inkChg>
        <pc:inkChg chg="add mod">
          <ac:chgData name="Donald Giddings (staff)" userId="241ad857-4517-4106-be45-0942a38a76b6" providerId="ADAL" clId="{045B0622-E33C-43DA-BBEC-73AA7ACE7319}" dt="2023-05-12T13:32:10.187" v="540"/>
          <ac:inkMkLst>
            <pc:docMk/>
            <pc:sldMk cId="3191265923" sldId="269"/>
            <ac:inkMk id="5" creationId="{3AFBD27C-CB06-5691-0DAA-B1279FBCE450}"/>
          </ac:inkMkLst>
        </pc:inkChg>
        <pc:inkChg chg="add mod">
          <ac:chgData name="Donald Giddings (staff)" userId="241ad857-4517-4106-be45-0942a38a76b6" providerId="ADAL" clId="{045B0622-E33C-43DA-BBEC-73AA7ACE7319}" dt="2023-05-12T13:32:10.187" v="540"/>
          <ac:inkMkLst>
            <pc:docMk/>
            <pc:sldMk cId="3191265923" sldId="269"/>
            <ac:inkMk id="6" creationId="{B569E921-A75F-B4E8-4AB9-1A7C2E259658}"/>
          </ac:inkMkLst>
        </pc:inkChg>
        <pc:inkChg chg="add mod">
          <ac:chgData name="Donald Giddings (staff)" userId="241ad857-4517-4106-be45-0942a38a76b6" providerId="ADAL" clId="{045B0622-E33C-43DA-BBEC-73AA7ACE7319}" dt="2023-05-12T13:32:10.187" v="540"/>
          <ac:inkMkLst>
            <pc:docMk/>
            <pc:sldMk cId="3191265923" sldId="269"/>
            <ac:inkMk id="7" creationId="{69D978FD-D7F4-31CC-7735-13BE18ED2090}"/>
          </ac:inkMkLst>
        </pc:inkChg>
        <pc:inkChg chg="add mod">
          <ac:chgData name="Donald Giddings (staff)" userId="241ad857-4517-4106-be45-0942a38a76b6" providerId="ADAL" clId="{045B0622-E33C-43DA-BBEC-73AA7ACE7319}" dt="2023-05-12T13:32:10.187" v="540"/>
          <ac:inkMkLst>
            <pc:docMk/>
            <pc:sldMk cId="3191265923" sldId="269"/>
            <ac:inkMk id="8" creationId="{426AC5FB-C69E-01A9-7F0F-440B74B566A3}"/>
          </ac:inkMkLst>
        </pc:inkChg>
        <pc:inkChg chg="add mod">
          <ac:chgData name="Donald Giddings (staff)" userId="241ad857-4517-4106-be45-0942a38a76b6" providerId="ADAL" clId="{045B0622-E33C-43DA-BBEC-73AA7ACE7319}" dt="2023-05-12T13:31:24.593" v="533"/>
          <ac:inkMkLst>
            <pc:docMk/>
            <pc:sldMk cId="3191265923" sldId="269"/>
            <ac:inkMk id="10" creationId="{8688BEBE-424F-7F28-7C6C-CFAE376C37F4}"/>
          </ac:inkMkLst>
        </pc:inkChg>
        <pc:inkChg chg="add mod">
          <ac:chgData name="Donald Giddings (staff)" userId="241ad857-4517-4106-be45-0942a38a76b6" providerId="ADAL" clId="{045B0622-E33C-43DA-BBEC-73AA7ACE7319}" dt="2023-05-12T13:31:24.593" v="533"/>
          <ac:inkMkLst>
            <pc:docMk/>
            <pc:sldMk cId="3191265923" sldId="269"/>
            <ac:inkMk id="11" creationId="{D2CC6442-C974-4DE4-5EA6-D421E6DCE6A8}"/>
          </ac:inkMkLst>
        </pc:inkChg>
        <pc:inkChg chg="add mod">
          <ac:chgData name="Donald Giddings (staff)" userId="241ad857-4517-4106-be45-0942a38a76b6" providerId="ADAL" clId="{045B0622-E33C-43DA-BBEC-73AA7ACE7319}" dt="2023-05-12T13:31:24.593" v="533"/>
          <ac:inkMkLst>
            <pc:docMk/>
            <pc:sldMk cId="3191265923" sldId="269"/>
            <ac:inkMk id="12" creationId="{C341298C-479D-8C5D-DB7F-BFD953B11EB6}"/>
          </ac:inkMkLst>
        </pc:inkChg>
        <pc:inkChg chg="add mod">
          <ac:chgData name="Donald Giddings (staff)" userId="241ad857-4517-4106-be45-0942a38a76b6" providerId="ADAL" clId="{045B0622-E33C-43DA-BBEC-73AA7ACE7319}" dt="2023-05-12T13:31:24.593" v="533"/>
          <ac:inkMkLst>
            <pc:docMk/>
            <pc:sldMk cId="3191265923" sldId="269"/>
            <ac:inkMk id="13" creationId="{0E621F03-BBAC-A626-625E-EF736042C0E3}"/>
          </ac:inkMkLst>
        </pc:inkChg>
        <pc:inkChg chg="add mod">
          <ac:chgData name="Donald Giddings (staff)" userId="241ad857-4517-4106-be45-0942a38a76b6" providerId="ADAL" clId="{045B0622-E33C-43DA-BBEC-73AA7ACE7319}" dt="2023-05-12T13:31:24.593" v="533"/>
          <ac:inkMkLst>
            <pc:docMk/>
            <pc:sldMk cId="3191265923" sldId="269"/>
            <ac:inkMk id="14" creationId="{A78ECAC2-8A08-0A7A-8223-C1667AB3584A}"/>
          </ac:inkMkLst>
        </pc:inkChg>
        <pc:inkChg chg="add mod">
          <ac:chgData name="Donald Giddings (staff)" userId="241ad857-4517-4106-be45-0942a38a76b6" providerId="ADAL" clId="{045B0622-E33C-43DA-BBEC-73AA7ACE7319}" dt="2023-05-12T13:31:24.593" v="533"/>
          <ac:inkMkLst>
            <pc:docMk/>
            <pc:sldMk cId="3191265923" sldId="269"/>
            <ac:inkMk id="15" creationId="{67674015-5E7E-5695-6FB1-E5314929AC2D}"/>
          </ac:inkMkLst>
        </pc:inkChg>
        <pc:inkChg chg="add mod">
          <ac:chgData name="Donald Giddings (staff)" userId="241ad857-4517-4106-be45-0942a38a76b6" providerId="ADAL" clId="{045B0622-E33C-43DA-BBEC-73AA7ACE7319}" dt="2023-05-12T13:31:24.593" v="533"/>
          <ac:inkMkLst>
            <pc:docMk/>
            <pc:sldMk cId="3191265923" sldId="269"/>
            <ac:inkMk id="16" creationId="{85F99568-7092-1BD2-F8A0-4E85D8E40406}"/>
          </ac:inkMkLst>
        </pc:inkChg>
        <pc:inkChg chg="add mod">
          <ac:chgData name="Donald Giddings (staff)" userId="241ad857-4517-4106-be45-0942a38a76b6" providerId="ADAL" clId="{045B0622-E33C-43DA-BBEC-73AA7ACE7319}" dt="2023-05-12T13:32:10.187" v="540"/>
          <ac:inkMkLst>
            <pc:docMk/>
            <pc:sldMk cId="3191265923" sldId="269"/>
            <ac:inkMk id="18" creationId="{9DA90AC7-429F-2227-77A1-ABA68A62567D}"/>
          </ac:inkMkLst>
        </pc:inkChg>
        <pc:inkChg chg="add mod">
          <ac:chgData name="Donald Giddings (staff)" userId="241ad857-4517-4106-be45-0942a38a76b6" providerId="ADAL" clId="{045B0622-E33C-43DA-BBEC-73AA7ACE7319}" dt="2023-05-12T13:32:10.187" v="540"/>
          <ac:inkMkLst>
            <pc:docMk/>
            <pc:sldMk cId="3191265923" sldId="269"/>
            <ac:inkMk id="19" creationId="{0D12FF6F-4DBB-9ED0-B9AF-99C905E63CDD}"/>
          </ac:inkMkLst>
        </pc:inkChg>
        <pc:inkChg chg="add mod">
          <ac:chgData name="Donald Giddings (staff)" userId="241ad857-4517-4106-be45-0942a38a76b6" providerId="ADAL" clId="{045B0622-E33C-43DA-BBEC-73AA7ACE7319}" dt="2023-05-12T13:32:10.187" v="540"/>
          <ac:inkMkLst>
            <pc:docMk/>
            <pc:sldMk cId="3191265923" sldId="269"/>
            <ac:inkMk id="21" creationId="{049F388B-AAF4-6C11-ED77-E609CA158233}"/>
          </ac:inkMkLst>
        </pc:inkChg>
        <pc:inkChg chg="add mod">
          <ac:chgData name="Donald Giddings (staff)" userId="241ad857-4517-4106-be45-0942a38a76b6" providerId="ADAL" clId="{045B0622-E33C-43DA-BBEC-73AA7ACE7319}" dt="2023-05-12T13:32:10.187" v="540"/>
          <ac:inkMkLst>
            <pc:docMk/>
            <pc:sldMk cId="3191265923" sldId="269"/>
            <ac:inkMk id="23" creationId="{E224F24C-8673-B537-395A-471EDFC35356}"/>
          </ac:inkMkLst>
        </pc:inkChg>
        <pc:inkChg chg="add mod">
          <ac:chgData name="Donald Giddings (staff)" userId="241ad857-4517-4106-be45-0942a38a76b6" providerId="ADAL" clId="{045B0622-E33C-43DA-BBEC-73AA7ACE7319}" dt="2023-05-12T13:32:22.955" v="547"/>
          <ac:inkMkLst>
            <pc:docMk/>
            <pc:sldMk cId="3191265923" sldId="269"/>
            <ac:inkMk id="25" creationId="{8D2733AE-D0A9-1668-AAA0-9C66F8928264}"/>
          </ac:inkMkLst>
        </pc:inkChg>
        <pc:inkChg chg="add mod">
          <ac:chgData name="Donald Giddings (staff)" userId="241ad857-4517-4106-be45-0942a38a76b6" providerId="ADAL" clId="{045B0622-E33C-43DA-BBEC-73AA7ACE7319}" dt="2023-05-12T13:32:22.955" v="547"/>
          <ac:inkMkLst>
            <pc:docMk/>
            <pc:sldMk cId="3191265923" sldId="269"/>
            <ac:inkMk id="26" creationId="{A09849FB-94AC-8953-E756-C60E568CDC85}"/>
          </ac:inkMkLst>
        </pc:inkChg>
        <pc:inkChg chg="add mod">
          <ac:chgData name="Donald Giddings (staff)" userId="241ad857-4517-4106-be45-0942a38a76b6" providerId="ADAL" clId="{045B0622-E33C-43DA-BBEC-73AA7ACE7319}" dt="2023-05-12T13:32:22.955" v="547"/>
          <ac:inkMkLst>
            <pc:docMk/>
            <pc:sldMk cId="3191265923" sldId="269"/>
            <ac:inkMk id="27" creationId="{627CBBC0-6163-6553-BD2E-A93ECBFFD8F9}"/>
          </ac:inkMkLst>
        </pc:inkChg>
        <pc:inkChg chg="add mod">
          <ac:chgData name="Donald Giddings (staff)" userId="241ad857-4517-4106-be45-0942a38a76b6" providerId="ADAL" clId="{045B0622-E33C-43DA-BBEC-73AA7ACE7319}" dt="2023-05-12T13:32:22.955" v="547"/>
          <ac:inkMkLst>
            <pc:docMk/>
            <pc:sldMk cId="3191265923" sldId="269"/>
            <ac:inkMk id="28" creationId="{CD1DA852-872F-4F56-909E-15F63EC29476}"/>
          </ac:inkMkLst>
        </pc:inkChg>
        <pc:inkChg chg="add mod">
          <ac:chgData name="Donald Giddings (staff)" userId="241ad857-4517-4106-be45-0942a38a76b6" providerId="ADAL" clId="{045B0622-E33C-43DA-BBEC-73AA7ACE7319}" dt="2023-05-12T13:32:22.955" v="547"/>
          <ac:inkMkLst>
            <pc:docMk/>
            <pc:sldMk cId="3191265923" sldId="269"/>
            <ac:inkMk id="29" creationId="{221721E9-C412-E496-624D-5C5764038F69}"/>
          </ac:inkMkLst>
        </pc:inkChg>
        <pc:inkChg chg="add mod">
          <ac:chgData name="Donald Giddings (staff)" userId="241ad857-4517-4106-be45-0942a38a76b6" providerId="ADAL" clId="{045B0622-E33C-43DA-BBEC-73AA7ACE7319}" dt="2023-05-12T13:32:37.416" v="555"/>
          <ac:inkMkLst>
            <pc:docMk/>
            <pc:sldMk cId="3191265923" sldId="269"/>
            <ac:inkMk id="31" creationId="{78718DBA-09E5-71F5-89B6-5E90285D169B}"/>
          </ac:inkMkLst>
        </pc:inkChg>
        <pc:inkChg chg="add mod">
          <ac:chgData name="Donald Giddings (staff)" userId="241ad857-4517-4106-be45-0942a38a76b6" providerId="ADAL" clId="{045B0622-E33C-43DA-BBEC-73AA7ACE7319}" dt="2023-05-12T13:32:37.416" v="555"/>
          <ac:inkMkLst>
            <pc:docMk/>
            <pc:sldMk cId="3191265923" sldId="269"/>
            <ac:inkMk id="32" creationId="{3BE2061C-17ED-0436-7FA1-6B85368D4DBF}"/>
          </ac:inkMkLst>
        </pc:inkChg>
        <pc:inkChg chg="add mod">
          <ac:chgData name="Donald Giddings (staff)" userId="241ad857-4517-4106-be45-0942a38a76b6" providerId="ADAL" clId="{045B0622-E33C-43DA-BBEC-73AA7ACE7319}" dt="2023-05-12T13:32:37.416" v="555"/>
          <ac:inkMkLst>
            <pc:docMk/>
            <pc:sldMk cId="3191265923" sldId="269"/>
            <ac:inkMk id="33" creationId="{EE129269-BD75-3A5A-201A-012813E18C86}"/>
          </ac:inkMkLst>
        </pc:inkChg>
        <pc:inkChg chg="add mod">
          <ac:chgData name="Donald Giddings (staff)" userId="241ad857-4517-4106-be45-0942a38a76b6" providerId="ADAL" clId="{045B0622-E33C-43DA-BBEC-73AA7ACE7319}" dt="2023-05-12T13:32:37.416" v="555"/>
          <ac:inkMkLst>
            <pc:docMk/>
            <pc:sldMk cId="3191265923" sldId="269"/>
            <ac:inkMk id="34" creationId="{F1238E76-F0E3-F632-82D7-DA8B0B32CDCE}"/>
          </ac:inkMkLst>
        </pc:inkChg>
        <pc:inkChg chg="add mod">
          <ac:chgData name="Donald Giddings (staff)" userId="241ad857-4517-4106-be45-0942a38a76b6" providerId="ADAL" clId="{045B0622-E33C-43DA-BBEC-73AA7ACE7319}" dt="2023-05-12T13:32:37.416" v="555"/>
          <ac:inkMkLst>
            <pc:docMk/>
            <pc:sldMk cId="3191265923" sldId="269"/>
            <ac:inkMk id="35" creationId="{98CFDDDF-FBF6-2F0E-D3A5-D3FDEC5252A5}"/>
          </ac:inkMkLst>
        </pc:inkChg>
        <pc:inkChg chg="add mod">
          <ac:chgData name="Donald Giddings (staff)" userId="241ad857-4517-4106-be45-0942a38a76b6" providerId="ADAL" clId="{045B0622-E33C-43DA-BBEC-73AA7ACE7319}" dt="2023-05-12T13:32:37.416" v="555"/>
          <ac:inkMkLst>
            <pc:docMk/>
            <pc:sldMk cId="3191265923" sldId="269"/>
            <ac:inkMk id="36" creationId="{AC1F03C2-ED4A-A34C-9435-6300D95368D6}"/>
          </ac:inkMkLst>
        </pc:inkChg>
        <pc:inkChg chg="add mod">
          <ac:chgData name="Donald Giddings (staff)" userId="241ad857-4517-4106-be45-0942a38a76b6" providerId="ADAL" clId="{045B0622-E33C-43DA-BBEC-73AA7ACE7319}" dt="2023-05-12T13:32:37.416" v="555"/>
          <ac:inkMkLst>
            <pc:docMk/>
            <pc:sldMk cId="3191265923" sldId="269"/>
            <ac:inkMk id="37" creationId="{6A96BF4F-FED2-DBDD-3DC5-C8F629706D7A}"/>
          </ac:inkMkLst>
        </pc:inkChg>
        <pc:inkChg chg="add mod">
          <ac:chgData name="Donald Giddings (staff)" userId="241ad857-4517-4106-be45-0942a38a76b6" providerId="ADAL" clId="{045B0622-E33C-43DA-BBEC-73AA7ACE7319}" dt="2023-05-12T13:32:48.058" v="560"/>
          <ac:inkMkLst>
            <pc:docMk/>
            <pc:sldMk cId="3191265923" sldId="269"/>
            <ac:inkMk id="39" creationId="{9BF5A685-1D15-6B5E-AE17-9027A569C9F1}"/>
          </ac:inkMkLst>
        </pc:inkChg>
        <pc:inkChg chg="add mod">
          <ac:chgData name="Donald Giddings (staff)" userId="241ad857-4517-4106-be45-0942a38a76b6" providerId="ADAL" clId="{045B0622-E33C-43DA-BBEC-73AA7ACE7319}" dt="2023-05-12T13:32:48.058" v="560"/>
          <ac:inkMkLst>
            <pc:docMk/>
            <pc:sldMk cId="3191265923" sldId="269"/>
            <ac:inkMk id="40" creationId="{42156327-3F4A-A2E1-60FE-3EBADE02F4A5}"/>
          </ac:inkMkLst>
        </pc:inkChg>
        <pc:inkChg chg="add mod">
          <ac:chgData name="Donald Giddings (staff)" userId="241ad857-4517-4106-be45-0942a38a76b6" providerId="ADAL" clId="{045B0622-E33C-43DA-BBEC-73AA7ACE7319}" dt="2023-05-12T13:32:48.058" v="560"/>
          <ac:inkMkLst>
            <pc:docMk/>
            <pc:sldMk cId="3191265923" sldId="269"/>
            <ac:inkMk id="41" creationId="{696ECF2A-3D89-1955-4B9E-EDC0E4A40478}"/>
          </ac:inkMkLst>
        </pc:inkChg>
        <pc:inkChg chg="add mod">
          <ac:chgData name="Donald Giddings (staff)" userId="241ad857-4517-4106-be45-0942a38a76b6" providerId="ADAL" clId="{045B0622-E33C-43DA-BBEC-73AA7ACE7319}" dt="2023-05-12T13:32:48.058" v="560"/>
          <ac:inkMkLst>
            <pc:docMk/>
            <pc:sldMk cId="3191265923" sldId="269"/>
            <ac:inkMk id="42" creationId="{745C5C72-0412-3833-6CDA-7ABC7FBE0C11}"/>
          </ac:inkMkLst>
        </pc:inkChg>
        <pc:inkChg chg="add mod">
          <ac:chgData name="Donald Giddings (staff)" userId="241ad857-4517-4106-be45-0942a38a76b6" providerId="ADAL" clId="{045B0622-E33C-43DA-BBEC-73AA7ACE7319}" dt="2023-05-12T13:33:00.279" v="577"/>
          <ac:inkMkLst>
            <pc:docMk/>
            <pc:sldMk cId="3191265923" sldId="269"/>
            <ac:inkMk id="44" creationId="{57CE6604-01B0-721D-7E60-66B4219783A7}"/>
          </ac:inkMkLst>
        </pc:inkChg>
        <pc:inkChg chg="add mod">
          <ac:chgData name="Donald Giddings (staff)" userId="241ad857-4517-4106-be45-0942a38a76b6" providerId="ADAL" clId="{045B0622-E33C-43DA-BBEC-73AA7ACE7319}" dt="2023-05-12T13:33:00.279" v="577"/>
          <ac:inkMkLst>
            <pc:docMk/>
            <pc:sldMk cId="3191265923" sldId="269"/>
            <ac:inkMk id="45" creationId="{AEA138CE-FFC9-E031-D1E7-98809DB9DD39}"/>
          </ac:inkMkLst>
        </pc:inkChg>
        <pc:inkChg chg="add mod">
          <ac:chgData name="Donald Giddings (staff)" userId="241ad857-4517-4106-be45-0942a38a76b6" providerId="ADAL" clId="{045B0622-E33C-43DA-BBEC-73AA7ACE7319}" dt="2023-05-12T13:33:00.279" v="577"/>
          <ac:inkMkLst>
            <pc:docMk/>
            <pc:sldMk cId="3191265923" sldId="269"/>
            <ac:inkMk id="46" creationId="{00FCA4B8-567D-8165-8037-90788EF18B39}"/>
          </ac:inkMkLst>
        </pc:inkChg>
        <pc:inkChg chg="add mod">
          <ac:chgData name="Donald Giddings (staff)" userId="241ad857-4517-4106-be45-0942a38a76b6" providerId="ADAL" clId="{045B0622-E33C-43DA-BBEC-73AA7ACE7319}" dt="2023-05-12T13:33:00.279" v="577"/>
          <ac:inkMkLst>
            <pc:docMk/>
            <pc:sldMk cId="3191265923" sldId="269"/>
            <ac:inkMk id="47" creationId="{B91AAC0B-C369-3A16-4D14-B203BE262AAE}"/>
          </ac:inkMkLst>
        </pc:inkChg>
        <pc:inkChg chg="add mod">
          <ac:chgData name="Donald Giddings (staff)" userId="241ad857-4517-4106-be45-0942a38a76b6" providerId="ADAL" clId="{045B0622-E33C-43DA-BBEC-73AA7ACE7319}" dt="2023-05-12T13:33:00.279" v="577"/>
          <ac:inkMkLst>
            <pc:docMk/>
            <pc:sldMk cId="3191265923" sldId="269"/>
            <ac:inkMk id="48" creationId="{A76EDA8A-62B1-9ABA-C19D-E119F80A9D38}"/>
          </ac:inkMkLst>
        </pc:inkChg>
        <pc:inkChg chg="add mod">
          <ac:chgData name="Donald Giddings (staff)" userId="241ad857-4517-4106-be45-0942a38a76b6" providerId="ADAL" clId="{045B0622-E33C-43DA-BBEC-73AA7ACE7319}" dt="2023-05-12T13:33:00.279" v="577"/>
          <ac:inkMkLst>
            <pc:docMk/>
            <pc:sldMk cId="3191265923" sldId="269"/>
            <ac:inkMk id="49" creationId="{2A9B856C-D0C1-8715-8A71-76649619C70E}"/>
          </ac:inkMkLst>
        </pc:inkChg>
        <pc:inkChg chg="add mod">
          <ac:chgData name="Donald Giddings (staff)" userId="241ad857-4517-4106-be45-0942a38a76b6" providerId="ADAL" clId="{045B0622-E33C-43DA-BBEC-73AA7ACE7319}" dt="2023-05-12T13:33:00.279" v="577"/>
          <ac:inkMkLst>
            <pc:docMk/>
            <pc:sldMk cId="3191265923" sldId="269"/>
            <ac:inkMk id="50" creationId="{048760EA-7D1D-1E10-55AF-B94C20294460}"/>
          </ac:inkMkLst>
        </pc:inkChg>
        <pc:inkChg chg="add mod">
          <ac:chgData name="Donald Giddings (staff)" userId="241ad857-4517-4106-be45-0942a38a76b6" providerId="ADAL" clId="{045B0622-E33C-43DA-BBEC-73AA7ACE7319}" dt="2023-05-12T13:33:00.279" v="577"/>
          <ac:inkMkLst>
            <pc:docMk/>
            <pc:sldMk cId="3191265923" sldId="269"/>
            <ac:inkMk id="51" creationId="{B284805E-13DB-D749-9725-8CDA9E88D14D}"/>
          </ac:inkMkLst>
        </pc:inkChg>
        <pc:inkChg chg="add mod">
          <ac:chgData name="Donald Giddings (staff)" userId="241ad857-4517-4106-be45-0942a38a76b6" providerId="ADAL" clId="{045B0622-E33C-43DA-BBEC-73AA7ACE7319}" dt="2023-05-12T13:33:00.279" v="577"/>
          <ac:inkMkLst>
            <pc:docMk/>
            <pc:sldMk cId="3191265923" sldId="269"/>
            <ac:inkMk id="52" creationId="{3F93357D-0E05-77C0-4FBF-75E90B5C18C7}"/>
          </ac:inkMkLst>
        </pc:inkChg>
        <pc:inkChg chg="add mod">
          <ac:chgData name="Donald Giddings (staff)" userId="241ad857-4517-4106-be45-0942a38a76b6" providerId="ADAL" clId="{045B0622-E33C-43DA-BBEC-73AA7ACE7319}" dt="2023-05-12T13:33:00.279" v="577"/>
          <ac:inkMkLst>
            <pc:docMk/>
            <pc:sldMk cId="3191265923" sldId="269"/>
            <ac:inkMk id="53" creationId="{C5A61870-EB80-D533-AF34-0C4034EE9CE2}"/>
          </ac:inkMkLst>
        </pc:inkChg>
        <pc:inkChg chg="add mod">
          <ac:chgData name="Donald Giddings (staff)" userId="241ad857-4517-4106-be45-0942a38a76b6" providerId="ADAL" clId="{045B0622-E33C-43DA-BBEC-73AA7ACE7319}" dt="2023-05-12T13:33:00.279" v="577"/>
          <ac:inkMkLst>
            <pc:docMk/>
            <pc:sldMk cId="3191265923" sldId="269"/>
            <ac:inkMk id="54" creationId="{BE8EC2BB-B23A-BEFA-A22F-4B8873D50A48}"/>
          </ac:inkMkLst>
        </pc:inkChg>
        <pc:inkChg chg="add mod">
          <ac:chgData name="Donald Giddings (staff)" userId="241ad857-4517-4106-be45-0942a38a76b6" providerId="ADAL" clId="{045B0622-E33C-43DA-BBEC-73AA7ACE7319}" dt="2023-05-12T13:33:00.279" v="577"/>
          <ac:inkMkLst>
            <pc:docMk/>
            <pc:sldMk cId="3191265923" sldId="269"/>
            <ac:inkMk id="55" creationId="{2D014BD6-78B6-9DEC-F42E-5A498DCFEEE0}"/>
          </ac:inkMkLst>
        </pc:inkChg>
        <pc:inkChg chg="add mod">
          <ac:chgData name="Donald Giddings (staff)" userId="241ad857-4517-4106-be45-0942a38a76b6" providerId="ADAL" clId="{045B0622-E33C-43DA-BBEC-73AA7ACE7319}" dt="2023-05-12T13:33:00.279" v="577"/>
          <ac:inkMkLst>
            <pc:docMk/>
            <pc:sldMk cId="3191265923" sldId="269"/>
            <ac:inkMk id="56" creationId="{17CB733B-47CA-A612-0E82-93E99B0B53C1}"/>
          </ac:inkMkLst>
        </pc:inkChg>
        <pc:inkChg chg="add mod">
          <ac:chgData name="Donald Giddings (staff)" userId="241ad857-4517-4106-be45-0942a38a76b6" providerId="ADAL" clId="{045B0622-E33C-43DA-BBEC-73AA7ACE7319}" dt="2023-05-12T13:33:00.279" v="577"/>
          <ac:inkMkLst>
            <pc:docMk/>
            <pc:sldMk cId="3191265923" sldId="269"/>
            <ac:inkMk id="57" creationId="{951DDADC-0DE9-6583-7860-D823C975D340}"/>
          </ac:inkMkLst>
        </pc:inkChg>
        <pc:inkChg chg="add mod">
          <ac:chgData name="Donald Giddings (staff)" userId="241ad857-4517-4106-be45-0942a38a76b6" providerId="ADAL" clId="{045B0622-E33C-43DA-BBEC-73AA7ACE7319}" dt="2023-05-12T13:33:00.279" v="577"/>
          <ac:inkMkLst>
            <pc:docMk/>
            <pc:sldMk cId="3191265923" sldId="269"/>
            <ac:inkMk id="58" creationId="{9B5364FD-110A-B62B-E2E4-594133BFA5A1}"/>
          </ac:inkMkLst>
        </pc:inkChg>
        <pc:inkChg chg="add mod">
          <ac:chgData name="Donald Giddings (staff)" userId="241ad857-4517-4106-be45-0942a38a76b6" providerId="ADAL" clId="{045B0622-E33C-43DA-BBEC-73AA7ACE7319}" dt="2023-05-12T13:33:00.279" v="577"/>
          <ac:inkMkLst>
            <pc:docMk/>
            <pc:sldMk cId="3191265923" sldId="269"/>
            <ac:inkMk id="59" creationId="{FB6B16C0-304B-A6CE-D9F2-180119807A69}"/>
          </ac:inkMkLst>
        </pc:inkChg>
        <pc:inkChg chg="add mod">
          <ac:chgData name="Donald Giddings (staff)" userId="241ad857-4517-4106-be45-0942a38a76b6" providerId="ADAL" clId="{045B0622-E33C-43DA-BBEC-73AA7ACE7319}" dt="2023-05-12T13:33:10.050" v="590"/>
          <ac:inkMkLst>
            <pc:docMk/>
            <pc:sldMk cId="3191265923" sldId="269"/>
            <ac:inkMk id="62" creationId="{F2389778-FEAF-C455-3E56-9921A6607913}"/>
          </ac:inkMkLst>
        </pc:inkChg>
        <pc:inkChg chg="add mod">
          <ac:chgData name="Donald Giddings (staff)" userId="241ad857-4517-4106-be45-0942a38a76b6" providerId="ADAL" clId="{045B0622-E33C-43DA-BBEC-73AA7ACE7319}" dt="2023-05-12T13:33:10.050" v="590"/>
          <ac:inkMkLst>
            <pc:docMk/>
            <pc:sldMk cId="3191265923" sldId="269"/>
            <ac:inkMk id="63" creationId="{ADB21224-4A09-DE6F-23EF-A61D0F07A059}"/>
          </ac:inkMkLst>
        </pc:inkChg>
        <pc:inkChg chg="add mod">
          <ac:chgData name="Donald Giddings (staff)" userId="241ad857-4517-4106-be45-0942a38a76b6" providerId="ADAL" clId="{045B0622-E33C-43DA-BBEC-73AA7ACE7319}" dt="2023-05-12T13:33:10.050" v="590"/>
          <ac:inkMkLst>
            <pc:docMk/>
            <pc:sldMk cId="3191265923" sldId="269"/>
            <ac:inkMk id="64" creationId="{E591CFFA-D690-6E1D-889F-ABDCBF655952}"/>
          </ac:inkMkLst>
        </pc:inkChg>
        <pc:inkChg chg="add mod">
          <ac:chgData name="Donald Giddings (staff)" userId="241ad857-4517-4106-be45-0942a38a76b6" providerId="ADAL" clId="{045B0622-E33C-43DA-BBEC-73AA7ACE7319}" dt="2023-05-12T13:33:10.050" v="590"/>
          <ac:inkMkLst>
            <pc:docMk/>
            <pc:sldMk cId="3191265923" sldId="269"/>
            <ac:inkMk id="65" creationId="{C10BE15E-F9A7-C68E-FA89-ED8F392CC025}"/>
          </ac:inkMkLst>
        </pc:inkChg>
        <pc:inkChg chg="add mod">
          <ac:chgData name="Donald Giddings (staff)" userId="241ad857-4517-4106-be45-0942a38a76b6" providerId="ADAL" clId="{045B0622-E33C-43DA-BBEC-73AA7ACE7319}" dt="2023-05-12T13:33:10.050" v="590"/>
          <ac:inkMkLst>
            <pc:docMk/>
            <pc:sldMk cId="3191265923" sldId="269"/>
            <ac:inkMk id="66" creationId="{B461367D-3C85-EFF1-1DB6-81ED149981D6}"/>
          </ac:inkMkLst>
        </pc:inkChg>
        <pc:inkChg chg="add mod">
          <ac:chgData name="Donald Giddings (staff)" userId="241ad857-4517-4106-be45-0942a38a76b6" providerId="ADAL" clId="{045B0622-E33C-43DA-BBEC-73AA7ACE7319}" dt="2023-05-12T13:33:10.050" v="590"/>
          <ac:inkMkLst>
            <pc:docMk/>
            <pc:sldMk cId="3191265923" sldId="269"/>
            <ac:inkMk id="67" creationId="{DDE64DD7-5C5B-3695-2037-409BD3F352D7}"/>
          </ac:inkMkLst>
        </pc:inkChg>
        <pc:inkChg chg="add mod">
          <ac:chgData name="Donald Giddings (staff)" userId="241ad857-4517-4106-be45-0942a38a76b6" providerId="ADAL" clId="{045B0622-E33C-43DA-BBEC-73AA7ACE7319}" dt="2023-05-12T13:33:10.050" v="590"/>
          <ac:inkMkLst>
            <pc:docMk/>
            <pc:sldMk cId="3191265923" sldId="269"/>
            <ac:inkMk id="68" creationId="{9740757A-1B1E-FDA7-12BB-7009442CD289}"/>
          </ac:inkMkLst>
        </pc:inkChg>
        <pc:inkChg chg="add mod">
          <ac:chgData name="Donald Giddings (staff)" userId="241ad857-4517-4106-be45-0942a38a76b6" providerId="ADAL" clId="{045B0622-E33C-43DA-BBEC-73AA7ACE7319}" dt="2023-05-12T13:33:10.050" v="590"/>
          <ac:inkMkLst>
            <pc:docMk/>
            <pc:sldMk cId="3191265923" sldId="269"/>
            <ac:inkMk id="69" creationId="{4D60CB09-7464-E33D-2112-3835E14A66E6}"/>
          </ac:inkMkLst>
        </pc:inkChg>
        <pc:inkChg chg="add mod">
          <ac:chgData name="Donald Giddings (staff)" userId="241ad857-4517-4106-be45-0942a38a76b6" providerId="ADAL" clId="{045B0622-E33C-43DA-BBEC-73AA7ACE7319}" dt="2023-05-12T13:33:10.050" v="590"/>
          <ac:inkMkLst>
            <pc:docMk/>
            <pc:sldMk cId="3191265923" sldId="269"/>
            <ac:inkMk id="70" creationId="{BB33C32F-FDEA-7518-F0F3-33332FD436A0}"/>
          </ac:inkMkLst>
        </pc:inkChg>
        <pc:inkChg chg="add mod">
          <ac:chgData name="Donald Giddings (staff)" userId="241ad857-4517-4106-be45-0942a38a76b6" providerId="ADAL" clId="{045B0622-E33C-43DA-BBEC-73AA7ACE7319}" dt="2023-05-12T13:33:10.050" v="590"/>
          <ac:inkMkLst>
            <pc:docMk/>
            <pc:sldMk cId="3191265923" sldId="269"/>
            <ac:inkMk id="71" creationId="{3965CF2E-9D49-8994-7942-047913ADDEC4}"/>
          </ac:inkMkLst>
        </pc:inkChg>
        <pc:inkChg chg="add mod">
          <ac:chgData name="Donald Giddings (staff)" userId="241ad857-4517-4106-be45-0942a38a76b6" providerId="ADAL" clId="{045B0622-E33C-43DA-BBEC-73AA7ACE7319}" dt="2023-05-12T13:33:10.050" v="590"/>
          <ac:inkMkLst>
            <pc:docMk/>
            <pc:sldMk cId="3191265923" sldId="269"/>
            <ac:inkMk id="72" creationId="{49D93ED6-D86F-A8B8-4837-C97430D2FB88}"/>
          </ac:inkMkLst>
        </pc:inkChg>
        <pc:inkChg chg="add mod">
          <ac:chgData name="Donald Giddings (staff)" userId="241ad857-4517-4106-be45-0942a38a76b6" providerId="ADAL" clId="{045B0622-E33C-43DA-BBEC-73AA7ACE7319}" dt="2023-05-12T13:33:10.050" v="590"/>
          <ac:inkMkLst>
            <pc:docMk/>
            <pc:sldMk cId="3191265923" sldId="269"/>
            <ac:inkMk id="73" creationId="{8B219E9D-C24F-6BB9-8F1A-49F4554588CB}"/>
          </ac:inkMkLst>
        </pc:inkChg>
        <pc:inkChg chg="add mod">
          <ac:chgData name="Donald Giddings (staff)" userId="241ad857-4517-4106-be45-0942a38a76b6" providerId="ADAL" clId="{045B0622-E33C-43DA-BBEC-73AA7ACE7319}" dt="2023-05-12T13:34:12.967" v="599"/>
          <ac:inkMkLst>
            <pc:docMk/>
            <pc:sldMk cId="3191265923" sldId="269"/>
            <ac:inkMk id="75" creationId="{06280852-7E1D-CAE8-F6AD-528E84E9C898}"/>
          </ac:inkMkLst>
        </pc:inkChg>
        <pc:inkChg chg="add mod">
          <ac:chgData name="Donald Giddings (staff)" userId="241ad857-4517-4106-be45-0942a38a76b6" providerId="ADAL" clId="{045B0622-E33C-43DA-BBEC-73AA7ACE7319}" dt="2023-05-12T13:34:12.967" v="599"/>
          <ac:inkMkLst>
            <pc:docMk/>
            <pc:sldMk cId="3191265923" sldId="269"/>
            <ac:inkMk id="76" creationId="{AA180D98-87D7-63DE-773D-998544A74DB2}"/>
          </ac:inkMkLst>
        </pc:inkChg>
        <pc:inkChg chg="add mod">
          <ac:chgData name="Donald Giddings (staff)" userId="241ad857-4517-4106-be45-0942a38a76b6" providerId="ADAL" clId="{045B0622-E33C-43DA-BBEC-73AA7ACE7319}" dt="2023-05-12T13:34:12.967" v="599"/>
          <ac:inkMkLst>
            <pc:docMk/>
            <pc:sldMk cId="3191265923" sldId="269"/>
            <ac:inkMk id="77" creationId="{998BDAC6-FEF2-5B9D-8590-78455F166A6F}"/>
          </ac:inkMkLst>
        </pc:inkChg>
        <pc:inkChg chg="add mod">
          <ac:chgData name="Donald Giddings (staff)" userId="241ad857-4517-4106-be45-0942a38a76b6" providerId="ADAL" clId="{045B0622-E33C-43DA-BBEC-73AA7ACE7319}" dt="2023-05-12T13:34:12.967" v="599"/>
          <ac:inkMkLst>
            <pc:docMk/>
            <pc:sldMk cId="3191265923" sldId="269"/>
            <ac:inkMk id="78" creationId="{F3AFE82A-F4E2-BA7C-19BB-B84758A3074B}"/>
          </ac:inkMkLst>
        </pc:inkChg>
        <pc:inkChg chg="add mod">
          <ac:chgData name="Donald Giddings (staff)" userId="241ad857-4517-4106-be45-0942a38a76b6" providerId="ADAL" clId="{045B0622-E33C-43DA-BBEC-73AA7ACE7319}" dt="2023-05-12T13:34:20.410" v="607"/>
          <ac:inkMkLst>
            <pc:docMk/>
            <pc:sldMk cId="3191265923" sldId="269"/>
            <ac:inkMk id="80" creationId="{D0E46E17-F585-5A37-3F85-423E4687B053}"/>
          </ac:inkMkLst>
        </pc:inkChg>
        <pc:inkChg chg="add mod">
          <ac:chgData name="Donald Giddings (staff)" userId="241ad857-4517-4106-be45-0942a38a76b6" providerId="ADAL" clId="{045B0622-E33C-43DA-BBEC-73AA7ACE7319}" dt="2023-05-12T13:34:20.410" v="607"/>
          <ac:inkMkLst>
            <pc:docMk/>
            <pc:sldMk cId="3191265923" sldId="269"/>
            <ac:inkMk id="81" creationId="{DC9FB20B-DCCD-831B-0D7C-9823BAB6CA28}"/>
          </ac:inkMkLst>
        </pc:inkChg>
        <pc:inkChg chg="add mod">
          <ac:chgData name="Donald Giddings (staff)" userId="241ad857-4517-4106-be45-0942a38a76b6" providerId="ADAL" clId="{045B0622-E33C-43DA-BBEC-73AA7ACE7319}" dt="2023-05-12T13:34:20.410" v="607"/>
          <ac:inkMkLst>
            <pc:docMk/>
            <pc:sldMk cId="3191265923" sldId="269"/>
            <ac:inkMk id="82" creationId="{365468D8-2DE7-C9DA-F514-2115FBF7096F}"/>
          </ac:inkMkLst>
        </pc:inkChg>
        <pc:inkChg chg="add mod">
          <ac:chgData name="Donald Giddings (staff)" userId="241ad857-4517-4106-be45-0942a38a76b6" providerId="ADAL" clId="{045B0622-E33C-43DA-BBEC-73AA7ACE7319}" dt="2023-05-12T13:34:20.410" v="607"/>
          <ac:inkMkLst>
            <pc:docMk/>
            <pc:sldMk cId="3191265923" sldId="269"/>
            <ac:inkMk id="83" creationId="{33010F8D-8904-92D3-DE23-DAA8197E9900}"/>
          </ac:inkMkLst>
        </pc:inkChg>
        <pc:inkChg chg="add mod">
          <ac:chgData name="Donald Giddings (staff)" userId="241ad857-4517-4106-be45-0942a38a76b6" providerId="ADAL" clId="{045B0622-E33C-43DA-BBEC-73AA7ACE7319}" dt="2023-05-12T13:34:20.410" v="607"/>
          <ac:inkMkLst>
            <pc:docMk/>
            <pc:sldMk cId="3191265923" sldId="269"/>
            <ac:inkMk id="84" creationId="{8E37D3E2-142C-AE5D-A6F0-435EF717BB11}"/>
          </ac:inkMkLst>
        </pc:inkChg>
        <pc:inkChg chg="add mod">
          <ac:chgData name="Donald Giddings (staff)" userId="241ad857-4517-4106-be45-0942a38a76b6" providerId="ADAL" clId="{045B0622-E33C-43DA-BBEC-73AA7ACE7319}" dt="2023-05-12T13:34:20.410" v="607"/>
          <ac:inkMkLst>
            <pc:docMk/>
            <pc:sldMk cId="3191265923" sldId="269"/>
            <ac:inkMk id="85" creationId="{1EC319B3-31A2-1DF9-8373-89CD0AFCBBB2}"/>
          </ac:inkMkLst>
        </pc:inkChg>
        <pc:inkChg chg="add mod">
          <ac:chgData name="Donald Giddings (staff)" userId="241ad857-4517-4106-be45-0942a38a76b6" providerId="ADAL" clId="{045B0622-E33C-43DA-BBEC-73AA7ACE7319}" dt="2023-05-12T13:34:20.410" v="607"/>
          <ac:inkMkLst>
            <pc:docMk/>
            <pc:sldMk cId="3191265923" sldId="269"/>
            <ac:inkMk id="86" creationId="{C4EC0B37-9992-4609-72D9-8268CA8C55B2}"/>
          </ac:inkMkLst>
        </pc:inkChg>
        <pc:inkChg chg="add mod">
          <ac:chgData name="Donald Giddings (staff)" userId="241ad857-4517-4106-be45-0942a38a76b6" providerId="ADAL" clId="{045B0622-E33C-43DA-BBEC-73AA7ACE7319}" dt="2023-05-12T13:34:28.212" v="613"/>
          <ac:inkMkLst>
            <pc:docMk/>
            <pc:sldMk cId="3191265923" sldId="269"/>
            <ac:inkMk id="88" creationId="{06DEE0D1-D847-D141-501C-23470BA02D0A}"/>
          </ac:inkMkLst>
        </pc:inkChg>
        <pc:inkChg chg="add mod">
          <ac:chgData name="Donald Giddings (staff)" userId="241ad857-4517-4106-be45-0942a38a76b6" providerId="ADAL" clId="{045B0622-E33C-43DA-BBEC-73AA7ACE7319}" dt="2023-05-12T13:34:28.212" v="613"/>
          <ac:inkMkLst>
            <pc:docMk/>
            <pc:sldMk cId="3191265923" sldId="269"/>
            <ac:inkMk id="89" creationId="{66D77DA2-8034-596E-7BD8-25E3EB3E4033}"/>
          </ac:inkMkLst>
        </pc:inkChg>
        <pc:inkChg chg="add mod">
          <ac:chgData name="Donald Giddings (staff)" userId="241ad857-4517-4106-be45-0942a38a76b6" providerId="ADAL" clId="{045B0622-E33C-43DA-BBEC-73AA7ACE7319}" dt="2023-05-12T13:34:28.212" v="613"/>
          <ac:inkMkLst>
            <pc:docMk/>
            <pc:sldMk cId="3191265923" sldId="269"/>
            <ac:inkMk id="90" creationId="{A9456EF0-A4BA-6A39-8DE6-EC6540482381}"/>
          </ac:inkMkLst>
        </pc:inkChg>
        <pc:inkChg chg="add mod">
          <ac:chgData name="Donald Giddings (staff)" userId="241ad857-4517-4106-be45-0942a38a76b6" providerId="ADAL" clId="{045B0622-E33C-43DA-BBEC-73AA7ACE7319}" dt="2023-05-12T13:34:28.212" v="613"/>
          <ac:inkMkLst>
            <pc:docMk/>
            <pc:sldMk cId="3191265923" sldId="269"/>
            <ac:inkMk id="91" creationId="{2A842B7C-72B4-9144-EE16-69DC7C0CBF65}"/>
          </ac:inkMkLst>
        </pc:inkChg>
        <pc:inkChg chg="add mod">
          <ac:chgData name="Donald Giddings (staff)" userId="241ad857-4517-4106-be45-0942a38a76b6" providerId="ADAL" clId="{045B0622-E33C-43DA-BBEC-73AA7ACE7319}" dt="2023-05-12T13:34:28.212" v="613"/>
          <ac:inkMkLst>
            <pc:docMk/>
            <pc:sldMk cId="3191265923" sldId="269"/>
            <ac:inkMk id="92" creationId="{E478424D-B2BB-7837-42C6-D76AAB89FC4C}"/>
          </ac:inkMkLst>
        </pc:inkChg>
        <pc:inkChg chg="add mod">
          <ac:chgData name="Donald Giddings (staff)" userId="241ad857-4517-4106-be45-0942a38a76b6" providerId="ADAL" clId="{045B0622-E33C-43DA-BBEC-73AA7ACE7319}" dt="2023-05-12T13:34:36.182" v="624"/>
          <ac:inkMkLst>
            <pc:docMk/>
            <pc:sldMk cId="3191265923" sldId="269"/>
            <ac:inkMk id="94" creationId="{86550A01-874A-44E6-7E2E-169BEE251E5B}"/>
          </ac:inkMkLst>
        </pc:inkChg>
        <pc:inkChg chg="add mod">
          <ac:chgData name="Donald Giddings (staff)" userId="241ad857-4517-4106-be45-0942a38a76b6" providerId="ADAL" clId="{045B0622-E33C-43DA-BBEC-73AA7ACE7319}" dt="2023-05-12T13:34:36.182" v="624"/>
          <ac:inkMkLst>
            <pc:docMk/>
            <pc:sldMk cId="3191265923" sldId="269"/>
            <ac:inkMk id="95" creationId="{436B9E6A-7B25-88DC-8D45-CAB3B876ECEE}"/>
          </ac:inkMkLst>
        </pc:inkChg>
        <pc:inkChg chg="add mod">
          <ac:chgData name="Donald Giddings (staff)" userId="241ad857-4517-4106-be45-0942a38a76b6" providerId="ADAL" clId="{045B0622-E33C-43DA-BBEC-73AA7ACE7319}" dt="2023-05-12T13:34:36.182" v="624"/>
          <ac:inkMkLst>
            <pc:docMk/>
            <pc:sldMk cId="3191265923" sldId="269"/>
            <ac:inkMk id="96" creationId="{2F387DCD-A8D7-9E37-3AAE-3B15B3B43BEE}"/>
          </ac:inkMkLst>
        </pc:inkChg>
        <pc:inkChg chg="add mod">
          <ac:chgData name="Donald Giddings (staff)" userId="241ad857-4517-4106-be45-0942a38a76b6" providerId="ADAL" clId="{045B0622-E33C-43DA-BBEC-73AA7ACE7319}" dt="2023-05-12T13:34:36.182" v="624"/>
          <ac:inkMkLst>
            <pc:docMk/>
            <pc:sldMk cId="3191265923" sldId="269"/>
            <ac:inkMk id="97" creationId="{3AB3EAC0-DE37-92E0-C497-CB3A3FD2DFD0}"/>
          </ac:inkMkLst>
        </pc:inkChg>
        <pc:inkChg chg="add mod">
          <ac:chgData name="Donald Giddings (staff)" userId="241ad857-4517-4106-be45-0942a38a76b6" providerId="ADAL" clId="{045B0622-E33C-43DA-BBEC-73AA7ACE7319}" dt="2023-05-12T13:34:36.182" v="624"/>
          <ac:inkMkLst>
            <pc:docMk/>
            <pc:sldMk cId="3191265923" sldId="269"/>
            <ac:inkMk id="98" creationId="{51A2B15E-B078-464F-1901-D413EC2F0F3F}"/>
          </ac:inkMkLst>
        </pc:inkChg>
        <pc:inkChg chg="add mod">
          <ac:chgData name="Donald Giddings (staff)" userId="241ad857-4517-4106-be45-0942a38a76b6" providerId="ADAL" clId="{045B0622-E33C-43DA-BBEC-73AA7ACE7319}" dt="2023-05-12T13:34:36.182" v="624"/>
          <ac:inkMkLst>
            <pc:docMk/>
            <pc:sldMk cId="3191265923" sldId="269"/>
            <ac:inkMk id="99" creationId="{D5E7A90F-7F35-863D-2FB5-8B6AD5A46327}"/>
          </ac:inkMkLst>
        </pc:inkChg>
        <pc:inkChg chg="add mod">
          <ac:chgData name="Donald Giddings (staff)" userId="241ad857-4517-4106-be45-0942a38a76b6" providerId="ADAL" clId="{045B0622-E33C-43DA-BBEC-73AA7ACE7319}" dt="2023-05-12T13:34:36.182" v="624"/>
          <ac:inkMkLst>
            <pc:docMk/>
            <pc:sldMk cId="3191265923" sldId="269"/>
            <ac:inkMk id="100" creationId="{D0E57A2D-7794-B167-FC7F-5E5DD121CEE2}"/>
          </ac:inkMkLst>
        </pc:inkChg>
        <pc:inkChg chg="add mod">
          <ac:chgData name="Donald Giddings (staff)" userId="241ad857-4517-4106-be45-0942a38a76b6" providerId="ADAL" clId="{045B0622-E33C-43DA-BBEC-73AA7ACE7319}" dt="2023-05-12T13:34:36.182" v="624"/>
          <ac:inkMkLst>
            <pc:docMk/>
            <pc:sldMk cId="3191265923" sldId="269"/>
            <ac:inkMk id="101" creationId="{F3768580-A394-78C2-7194-685471066A8D}"/>
          </ac:inkMkLst>
        </pc:inkChg>
        <pc:inkChg chg="add mod">
          <ac:chgData name="Donald Giddings (staff)" userId="241ad857-4517-4106-be45-0942a38a76b6" providerId="ADAL" clId="{045B0622-E33C-43DA-BBEC-73AA7ACE7319}" dt="2023-05-12T13:34:36.182" v="624"/>
          <ac:inkMkLst>
            <pc:docMk/>
            <pc:sldMk cId="3191265923" sldId="269"/>
            <ac:inkMk id="102" creationId="{E645D61B-6C79-67C1-8D34-D1D7E3F03C45}"/>
          </ac:inkMkLst>
        </pc:inkChg>
        <pc:inkChg chg="add mod">
          <ac:chgData name="Donald Giddings (staff)" userId="241ad857-4517-4106-be45-0942a38a76b6" providerId="ADAL" clId="{045B0622-E33C-43DA-BBEC-73AA7ACE7319}" dt="2023-05-12T13:34:36.182" v="624"/>
          <ac:inkMkLst>
            <pc:docMk/>
            <pc:sldMk cId="3191265923" sldId="269"/>
            <ac:inkMk id="103" creationId="{CDE5D57B-C812-E3E3-E31B-E5AC6EF18498}"/>
          </ac:inkMkLst>
        </pc:inkChg>
        <pc:inkChg chg="add mod">
          <ac:chgData name="Donald Giddings (staff)" userId="241ad857-4517-4106-be45-0942a38a76b6" providerId="ADAL" clId="{045B0622-E33C-43DA-BBEC-73AA7ACE7319}" dt="2023-05-12T13:34:49.264" v="634"/>
          <ac:inkMkLst>
            <pc:docMk/>
            <pc:sldMk cId="3191265923" sldId="269"/>
            <ac:inkMk id="107" creationId="{AC919152-BCA6-5079-F2DC-F58750B9C223}"/>
          </ac:inkMkLst>
        </pc:inkChg>
        <pc:inkChg chg="add mod">
          <ac:chgData name="Donald Giddings (staff)" userId="241ad857-4517-4106-be45-0942a38a76b6" providerId="ADAL" clId="{045B0622-E33C-43DA-BBEC-73AA7ACE7319}" dt="2023-05-12T13:34:49.264" v="634"/>
          <ac:inkMkLst>
            <pc:docMk/>
            <pc:sldMk cId="3191265923" sldId="269"/>
            <ac:inkMk id="108" creationId="{501977D7-FCD0-B9FA-806F-191DC1952533}"/>
          </ac:inkMkLst>
        </pc:inkChg>
        <pc:inkChg chg="add mod">
          <ac:chgData name="Donald Giddings (staff)" userId="241ad857-4517-4106-be45-0942a38a76b6" providerId="ADAL" clId="{045B0622-E33C-43DA-BBEC-73AA7ACE7319}" dt="2023-05-12T13:34:49.264" v="634"/>
          <ac:inkMkLst>
            <pc:docMk/>
            <pc:sldMk cId="3191265923" sldId="269"/>
            <ac:inkMk id="109" creationId="{574FE5BE-6397-7D9F-5926-32BE074A9C61}"/>
          </ac:inkMkLst>
        </pc:inkChg>
        <pc:inkChg chg="add mod">
          <ac:chgData name="Donald Giddings (staff)" userId="241ad857-4517-4106-be45-0942a38a76b6" providerId="ADAL" clId="{045B0622-E33C-43DA-BBEC-73AA7ACE7319}" dt="2023-05-12T13:34:49.264" v="634"/>
          <ac:inkMkLst>
            <pc:docMk/>
            <pc:sldMk cId="3191265923" sldId="269"/>
            <ac:inkMk id="110" creationId="{39A1B42D-3E29-804C-6725-41E9A93146D3}"/>
          </ac:inkMkLst>
        </pc:inkChg>
        <pc:inkChg chg="add mod">
          <ac:chgData name="Donald Giddings (staff)" userId="241ad857-4517-4106-be45-0942a38a76b6" providerId="ADAL" clId="{045B0622-E33C-43DA-BBEC-73AA7ACE7319}" dt="2023-05-12T13:34:49.264" v="634"/>
          <ac:inkMkLst>
            <pc:docMk/>
            <pc:sldMk cId="3191265923" sldId="269"/>
            <ac:inkMk id="111" creationId="{D75643F6-2E6E-78DA-5612-4CAF579496B4}"/>
          </ac:inkMkLst>
        </pc:inkChg>
        <pc:inkChg chg="add mod">
          <ac:chgData name="Donald Giddings (staff)" userId="241ad857-4517-4106-be45-0942a38a76b6" providerId="ADAL" clId="{045B0622-E33C-43DA-BBEC-73AA7ACE7319}" dt="2023-05-12T13:34:49.264" v="634"/>
          <ac:inkMkLst>
            <pc:docMk/>
            <pc:sldMk cId="3191265923" sldId="269"/>
            <ac:inkMk id="112" creationId="{59F9E875-DBA9-9F96-EE29-90A5ABD4A72F}"/>
          </ac:inkMkLst>
        </pc:inkChg>
        <pc:inkChg chg="add mod">
          <ac:chgData name="Donald Giddings (staff)" userId="241ad857-4517-4106-be45-0942a38a76b6" providerId="ADAL" clId="{045B0622-E33C-43DA-BBEC-73AA7ACE7319}" dt="2023-05-12T13:34:49.264" v="634"/>
          <ac:inkMkLst>
            <pc:docMk/>
            <pc:sldMk cId="3191265923" sldId="269"/>
            <ac:inkMk id="113" creationId="{7C1053D9-100E-40CC-1138-30C4AC85381D}"/>
          </ac:inkMkLst>
        </pc:inkChg>
        <pc:inkChg chg="add mod">
          <ac:chgData name="Donald Giddings (staff)" userId="241ad857-4517-4106-be45-0942a38a76b6" providerId="ADAL" clId="{045B0622-E33C-43DA-BBEC-73AA7ACE7319}" dt="2023-05-12T13:34:49.264" v="634"/>
          <ac:inkMkLst>
            <pc:docMk/>
            <pc:sldMk cId="3191265923" sldId="269"/>
            <ac:inkMk id="114" creationId="{0722A492-1312-AEBF-4365-111EA7FED682}"/>
          </ac:inkMkLst>
        </pc:inkChg>
        <pc:inkChg chg="add mod">
          <ac:chgData name="Donald Giddings (staff)" userId="241ad857-4517-4106-be45-0942a38a76b6" providerId="ADAL" clId="{045B0622-E33C-43DA-BBEC-73AA7ACE7319}" dt="2023-05-12T13:34:49.264" v="634"/>
          <ac:inkMkLst>
            <pc:docMk/>
            <pc:sldMk cId="3191265923" sldId="269"/>
            <ac:inkMk id="115" creationId="{C2605E8F-C837-A1D1-AC95-5D0619BED2B2}"/>
          </ac:inkMkLst>
        </pc:inkChg>
        <pc:inkChg chg="add mod">
          <ac:chgData name="Donald Giddings (staff)" userId="241ad857-4517-4106-be45-0942a38a76b6" providerId="ADAL" clId="{045B0622-E33C-43DA-BBEC-73AA7ACE7319}" dt="2023-05-12T13:34:52.622" v="640"/>
          <ac:inkMkLst>
            <pc:docMk/>
            <pc:sldMk cId="3191265923" sldId="269"/>
            <ac:inkMk id="117" creationId="{7D3EAED5-0761-5273-F39A-79FD7749926C}"/>
          </ac:inkMkLst>
        </pc:inkChg>
        <pc:inkChg chg="add mod">
          <ac:chgData name="Donald Giddings (staff)" userId="241ad857-4517-4106-be45-0942a38a76b6" providerId="ADAL" clId="{045B0622-E33C-43DA-BBEC-73AA7ACE7319}" dt="2023-05-12T13:34:52.622" v="640"/>
          <ac:inkMkLst>
            <pc:docMk/>
            <pc:sldMk cId="3191265923" sldId="269"/>
            <ac:inkMk id="118" creationId="{BD41C73C-2C94-CE49-FF2A-ED3B918A0B34}"/>
          </ac:inkMkLst>
        </pc:inkChg>
        <pc:inkChg chg="add mod">
          <ac:chgData name="Donald Giddings (staff)" userId="241ad857-4517-4106-be45-0942a38a76b6" providerId="ADAL" clId="{045B0622-E33C-43DA-BBEC-73AA7ACE7319}" dt="2023-05-12T13:34:52.622" v="640"/>
          <ac:inkMkLst>
            <pc:docMk/>
            <pc:sldMk cId="3191265923" sldId="269"/>
            <ac:inkMk id="119" creationId="{AC65F987-8C10-2482-874C-483253A0E70B}"/>
          </ac:inkMkLst>
        </pc:inkChg>
        <pc:inkChg chg="add mod">
          <ac:chgData name="Donald Giddings (staff)" userId="241ad857-4517-4106-be45-0942a38a76b6" providerId="ADAL" clId="{045B0622-E33C-43DA-BBEC-73AA7ACE7319}" dt="2023-05-12T13:34:52.622" v="640"/>
          <ac:inkMkLst>
            <pc:docMk/>
            <pc:sldMk cId="3191265923" sldId="269"/>
            <ac:inkMk id="120" creationId="{08ABC3E7-C63F-12AE-48DD-D06B16870848}"/>
          </ac:inkMkLst>
        </pc:inkChg>
        <pc:inkChg chg="add mod">
          <ac:chgData name="Donald Giddings (staff)" userId="241ad857-4517-4106-be45-0942a38a76b6" providerId="ADAL" clId="{045B0622-E33C-43DA-BBEC-73AA7ACE7319}" dt="2023-05-12T13:34:52.622" v="640"/>
          <ac:inkMkLst>
            <pc:docMk/>
            <pc:sldMk cId="3191265923" sldId="269"/>
            <ac:inkMk id="121" creationId="{DA6552F7-6C3C-ACFF-4A18-DE8BB7294DB7}"/>
          </ac:inkMkLst>
        </pc:inkChg>
        <pc:inkChg chg="add mod">
          <ac:chgData name="Donald Giddings (staff)" userId="241ad857-4517-4106-be45-0942a38a76b6" providerId="ADAL" clId="{045B0622-E33C-43DA-BBEC-73AA7ACE7319}" dt="2023-05-12T13:35:02.927" v="644"/>
          <ac:inkMkLst>
            <pc:docMk/>
            <pc:sldMk cId="3191265923" sldId="269"/>
            <ac:inkMk id="123" creationId="{629F34F7-8748-85D2-7364-9133C0DA47F6}"/>
          </ac:inkMkLst>
        </pc:inkChg>
        <pc:inkChg chg="add mod">
          <ac:chgData name="Donald Giddings (staff)" userId="241ad857-4517-4106-be45-0942a38a76b6" providerId="ADAL" clId="{045B0622-E33C-43DA-BBEC-73AA7ACE7319}" dt="2023-05-12T13:35:02.927" v="644"/>
          <ac:inkMkLst>
            <pc:docMk/>
            <pc:sldMk cId="3191265923" sldId="269"/>
            <ac:inkMk id="124" creationId="{83A19E4E-A7EC-C3F4-2AC7-306AD00CC61B}"/>
          </ac:inkMkLst>
        </pc:inkChg>
        <pc:inkChg chg="add mod">
          <ac:chgData name="Donald Giddings (staff)" userId="241ad857-4517-4106-be45-0942a38a76b6" providerId="ADAL" clId="{045B0622-E33C-43DA-BBEC-73AA7ACE7319}" dt="2023-05-12T13:35:02.927" v="644"/>
          <ac:inkMkLst>
            <pc:docMk/>
            <pc:sldMk cId="3191265923" sldId="269"/>
            <ac:inkMk id="125" creationId="{D4D6013E-4937-393B-ADDD-2616F09A149D}"/>
          </ac:inkMkLst>
        </pc:inkChg>
        <pc:inkChg chg="add mod">
          <ac:chgData name="Donald Giddings (staff)" userId="241ad857-4517-4106-be45-0942a38a76b6" providerId="ADAL" clId="{045B0622-E33C-43DA-BBEC-73AA7ACE7319}" dt="2023-05-12T13:35:18.914" v="658"/>
          <ac:inkMkLst>
            <pc:docMk/>
            <pc:sldMk cId="3191265923" sldId="269"/>
            <ac:inkMk id="127" creationId="{75D16786-977A-9056-7D3E-E0B209ED3EAC}"/>
          </ac:inkMkLst>
        </pc:inkChg>
        <pc:inkChg chg="add mod">
          <ac:chgData name="Donald Giddings (staff)" userId="241ad857-4517-4106-be45-0942a38a76b6" providerId="ADAL" clId="{045B0622-E33C-43DA-BBEC-73AA7ACE7319}" dt="2023-05-12T13:35:18.914" v="658"/>
          <ac:inkMkLst>
            <pc:docMk/>
            <pc:sldMk cId="3191265923" sldId="269"/>
            <ac:inkMk id="128" creationId="{4495A9DA-718D-CF1F-84DE-68FD008F1B7F}"/>
          </ac:inkMkLst>
        </pc:inkChg>
        <pc:inkChg chg="add mod">
          <ac:chgData name="Donald Giddings (staff)" userId="241ad857-4517-4106-be45-0942a38a76b6" providerId="ADAL" clId="{045B0622-E33C-43DA-BBEC-73AA7ACE7319}" dt="2023-05-12T13:35:18.914" v="658"/>
          <ac:inkMkLst>
            <pc:docMk/>
            <pc:sldMk cId="3191265923" sldId="269"/>
            <ac:inkMk id="129" creationId="{E7AE1409-813B-5C1C-2F92-A552E15D8E39}"/>
          </ac:inkMkLst>
        </pc:inkChg>
        <pc:inkChg chg="add mod">
          <ac:chgData name="Donald Giddings (staff)" userId="241ad857-4517-4106-be45-0942a38a76b6" providerId="ADAL" clId="{045B0622-E33C-43DA-BBEC-73AA7ACE7319}" dt="2023-05-12T13:35:18.914" v="658"/>
          <ac:inkMkLst>
            <pc:docMk/>
            <pc:sldMk cId="3191265923" sldId="269"/>
            <ac:inkMk id="130" creationId="{3F2E91F3-0C40-1CAF-2D75-6733371DC8FA}"/>
          </ac:inkMkLst>
        </pc:inkChg>
        <pc:inkChg chg="add mod">
          <ac:chgData name="Donald Giddings (staff)" userId="241ad857-4517-4106-be45-0942a38a76b6" providerId="ADAL" clId="{045B0622-E33C-43DA-BBEC-73AA7ACE7319}" dt="2023-05-12T13:35:18.914" v="658"/>
          <ac:inkMkLst>
            <pc:docMk/>
            <pc:sldMk cId="3191265923" sldId="269"/>
            <ac:inkMk id="131" creationId="{D46699A7-EB7C-2EEB-3C25-19545F4DF5DA}"/>
          </ac:inkMkLst>
        </pc:inkChg>
        <pc:inkChg chg="add mod">
          <ac:chgData name="Donald Giddings (staff)" userId="241ad857-4517-4106-be45-0942a38a76b6" providerId="ADAL" clId="{045B0622-E33C-43DA-BBEC-73AA7ACE7319}" dt="2023-05-12T13:35:18.914" v="658"/>
          <ac:inkMkLst>
            <pc:docMk/>
            <pc:sldMk cId="3191265923" sldId="269"/>
            <ac:inkMk id="132" creationId="{412855AD-B0FA-C7FF-E02C-2B8B5273E70A}"/>
          </ac:inkMkLst>
        </pc:inkChg>
        <pc:inkChg chg="add mod">
          <ac:chgData name="Donald Giddings (staff)" userId="241ad857-4517-4106-be45-0942a38a76b6" providerId="ADAL" clId="{045B0622-E33C-43DA-BBEC-73AA7ACE7319}" dt="2023-05-12T13:35:18.914" v="658"/>
          <ac:inkMkLst>
            <pc:docMk/>
            <pc:sldMk cId="3191265923" sldId="269"/>
            <ac:inkMk id="133" creationId="{5B25652B-486A-71AC-4651-C13C579EF236}"/>
          </ac:inkMkLst>
        </pc:inkChg>
        <pc:inkChg chg="add mod">
          <ac:chgData name="Donald Giddings (staff)" userId="241ad857-4517-4106-be45-0942a38a76b6" providerId="ADAL" clId="{045B0622-E33C-43DA-BBEC-73AA7ACE7319}" dt="2023-05-12T13:35:18.914" v="658"/>
          <ac:inkMkLst>
            <pc:docMk/>
            <pc:sldMk cId="3191265923" sldId="269"/>
            <ac:inkMk id="134" creationId="{3A3720F7-2715-CD16-3B19-25742F5C36CB}"/>
          </ac:inkMkLst>
        </pc:inkChg>
        <pc:inkChg chg="add mod">
          <ac:chgData name="Donald Giddings (staff)" userId="241ad857-4517-4106-be45-0942a38a76b6" providerId="ADAL" clId="{045B0622-E33C-43DA-BBEC-73AA7ACE7319}" dt="2023-05-12T13:35:18.914" v="658"/>
          <ac:inkMkLst>
            <pc:docMk/>
            <pc:sldMk cId="3191265923" sldId="269"/>
            <ac:inkMk id="135" creationId="{F4022036-1B50-7B2F-74BD-26F585C3492D}"/>
          </ac:inkMkLst>
        </pc:inkChg>
        <pc:inkChg chg="add mod">
          <ac:chgData name="Donald Giddings (staff)" userId="241ad857-4517-4106-be45-0942a38a76b6" providerId="ADAL" clId="{045B0622-E33C-43DA-BBEC-73AA7ACE7319}" dt="2023-05-12T13:35:18.914" v="658"/>
          <ac:inkMkLst>
            <pc:docMk/>
            <pc:sldMk cId="3191265923" sldId="269"/>
            <ac:inkMk id="136" creationId="{1BC83887-2A73-B355-6544-D7DAF3D3EF7D}"/>
          </ac:inkMkLst>
        </pc:inkChg>
        <pc:inkChg chg="add mod">
          <ac:chgData name="Donald Giddings (staff)" userId="241ad857-4517-4106-be45-0942a38a76b6" providerId="ADAL" clId="{045B0622-E33C-43DA-BBEC-73AA7ACE7319}" dt="2023-05-12T13:35:18.914" v="658"/>
          <ac:inkMkLst>
            <pc:docMk/>
            <pc:sldMk cId="3191265923" sldId="269"/>
            <ac:inkMk id="137" creationId="{03E00BB6-4FEE-0B66-DCC7-9A1CC138EEE9}"/>
          </ac:inkMkLst>
        </pc:inkChg>
        <pc:inkChg chg="add mod">
          <ac:chgData name="Donald Giddings (staff)" userId="241ad857-4517-4106-be45-0942a38a76b6" providerId="ADAL" clId="{045B0622-E33C-43DA-BBEC-73AA7ACE7319}" dt="2023-05-12T13:35:18.914" v="658"/>
          <ac:inkMkLst>
            <pc:docMk/>
            <pc:sldMk cId="3191265923" sldId="269"/>
            <ac:inkMk id="138" creationId="{B49A81A9-F282-A94C-6BCA-68B604C66D73}"/>
          </ac:inkMkLst>
        </pc:inkChg>
        <pc:inkChg chg="add mod">
          <ac:chgData name="Donald Giddings (staff)" userId="241ad857-4517-4106-be45-0942a38a76b6" providerId="ADAL" clId="{045B0622-E33C-43DA-BBEC-73AA7ACE7319}" dt="2023-05-12T13:35:18.914" v="658"/>
          <ac:inkMkLst>
            <pc:docMk/>
            <pc:sldMk cId="3191265923" sldId="269"/>
            <ac:inkMk id="139" creationId="{223CD77D-F068-558C-4A16-E3BEC7A1BE43}"/>
          </ac:inkMkLst>
        </pc:inkChg>
        <pc:inkChg chg="add mod">
          <ac:chgData name="Donald Giddings (staff)" userId="241ad857-4517-4106-be45-0942a38a76b6" providerId="ADAL" clId="{045B0622-E33C-43DA-BBEC-73AA7ACE7319}" dt="2023-05-12T13:35:25.593" v="668"/>
          <ac:inkMkLst>
            <pc:docMk/>
            <pc:sldMk cId="3191265923" sldId="269"/>
            <ac:inkMk id="141" creationId="{08C45059-9EFA-B587-ED79-0C1F09E385BE}"/>
          </ac:inkMkLst>
        </pc:inkChg>
        <pc:inkChg chg="add mod">
          <ac:chgData name="Donald Giddings (staff)" userId="241ad857-4517-4106-be45-0942a38a76b6" providerId="ADAL" clId="{045B0622-E33C-43DA-BBEC-73AA7ACE7319}" dt="2023-05-12T13:35:25.593" v="668"/>
          <ac:inkMkLst>
            <pc:docMk/>
            <pc:sldMk cId="3191265923" sldId="269"/>
            <ac:inkMk id="142" creationId="{05147435-17EA-6B07-3743-2EF064FFBE11}"/>
          </ac:inkMkLst>
        </pc:inkChg>
        <pc:inkChg chg="add mod">
          <ac:chgData name="Donald Giddings (staff)" userId="241ad857-4517-4106-be45-0942a38a76b6" providerId="ADAL" clId="{045B0622-E33C-43DA-BBEC-73AA7ACE7319}" dt="2023-05-12T13:35:25.593" v="668"/>
          <ac:inkMkLst>
            <pc:docMk/>
            <pc:sldMk cId="3191265923" sldId="269"/>
            <ac:inkMk id="143" creationId="{92CF596E-1904-FDD3-B71C-F2D0BD5DC1C3}"/>
          </ac:inkMkLst>
        </pc:inkChg>
        <pc:inkChg chg="add mod">
          <ac:chgData name="Donald Giddings (staff)" userId="241ad857-4517-4106-be45-0942a38a76b6" providerId="ADAL" clId="{045B0622-E33C-43DA-BBEC-73AA7ACE7319}" dt="2023-05-12T13:35:25.593" v="668"/>
          <ac:inkMkLst>
            <pc:docMk/>
            <pc:sldMk cId="3191265923" sldId="269"/>
            <ac:inkMk id="144" creationId="{545FC0BE-5E55-AB5E-5CCD-EA7E8FF608FD}"/>
          </ac:inkMkLst>
        </pc:inkChg>
        <pc:inkChg chg="add mod">
          <ac:chgData name="Donald Giddings (staff)" userId="241ad857-4517-4106-be45-0942a38a76b6" providerId="ADAL" clId="{045B0622-E33C-43DA-BBEC-73AA7ACE7319}" dt="2023-05-12T13:35:25.593" v="668"/>
          <ac:inkMkLst>
            <pc:docMk/>
            <pc:sldMk cId="3191265923" sldId="269"/>
            <ac:inkMk id="145" creationId="{77117C43-FF35-5B92-8D34-0380DC9AEF24}"/>
          </ac:inkMkLst>
        </pc:inkChg>
        <pc:inkChg chg="add mod">
          <ac:chgData name="Donald Giddings (staff)" userId="241ad857-4517-4106-be45-0942a38a76b6" providerId="ADAL" clId="{045B0622-E33C-43DA-BBEC-73AA7ACE7319}" dt="2023-05-12T13:35:25.593" v="668"/>
          <ac:inkMkLst>
            <pc:docMk/>
            <pc:sldMk cId="3191265923" sldId="269"/>
            <ac:inkMk id="146" creationId="{F10BD0A3-0127-0F31-7D12-0E9890252071}"/>
          </ac:inkMkLst>
        </pc:inkChg>
        <pc:inkChg chg="add mod">
          <ac:chgData name="Donald Giddings (staff)" userId="241ad857-4517-4106-be45-0942a38a76b6" providerId="ADAL" clId="{045B0622-E33C-43DA-BBEC-73AA7ACE7319}" dt="2023-05-12T13:35:25.593" v="668"/>
          <ac:inkMkLst>
            <pc:docMk/>
            <pc:sldMk cId="3191265923" sldId="269"/>
            <ac:inkMk id="147" creationId="{9D404B23-315F-D1BD-A0C6-C4BD8430C55E}"/>
          </ac:inkMkLst>
        </pc:inkChg>
        <pc:inkChg chg="add mod">
          <ac:chgData name="Donald Giddings (staff)" userId="241ad857-4517-4106-be45-0942a38a76b6" providerId="ADAL" clId="{045B0622-E33C-43DA-BBEC-73AA7ACE7319}" dt="2023-05-12T13:35:25.593" v="668"/>
          <ac:inkMkLst>
            <pc:docMk/>
            <pc:sldMk cId="3191265923" sldId="269"/>
            <ac:inkMk id="148" creationId="{3372753A-49CE-E7D4-BFC2-885836895747}"/>
          </ac:inkMkLst>
        </pc:inkChg>
        <pc:inkChg chg="add mod">
          <ac:chgData name="Donald Giddings (staff)" userId="241ad857-4517-4106-be45-0942a38a76b6" providerId="ADAL" clId="{045B0622-E33C-43DA-BBEC-73AA7ACE7319}" dt="2023-05-12T13:35:25.593" v="668"/>
          <ac:inkMkLst>
            <pc:docMk/>
            <pc:sldMk cId="3191265923" sldId="269"/>
            <ac:inkMk id="149" creationId="{778D2177-233F-68CA-4817-FEE5672EA0D1}"/>
          </ac:inkMkLst>
        </pc:inkChg>
        <pc:inkChg chg="add">
          <ac:chgData name="Donald Giddings (staff)" userId="241ad857-4517-4106-be45-0942a38a76b6" providerId="ADAL" clId="{045B0622-E33C-43DA-BBEC-73AA7ACE7319}" dt="2023-05-12T13:35:29.129" v="669" actId="9405"/>
          <ac:inkMkLst>
            <pc:docMk/>
            <pc:sldMk cId="3191265923" sldId="269"/>
            <ac:inkMk id="151" creationId="{4E8E7E23-5537-E3C7-6C61-9E0ABC9B2D6E}"/>
          </ac:inkMkLst>
        </pc:inkChg>
        <pc:inkChg chg="add mod">
          <ac:chgData name="Donald Giddings (staff)" userId="241ad857-4517-4106-be45-0942a38a76b6" providerId="ADAL" clId="{045B0622-E33C-43DA-BBEC-73AA7ACE7319}" dt="2023-05-12T13:35:30.740" v="672"/>
          <ac:inkMkLst>
            <pc:docMk/>
            <pc:sldMk cId="3191265923" sldId="269"/>
            <ac:inkMk id="152" creationId="{0D649E0A-07EE-F74D-F456-5742B99F4DF0}"/>
          </ac:inkMkLst>
        </pc:inkChg>
        <pc:inkChg chg="add mod">
          <ac:chgData name="Donald Giddings (staff)" userId="241ad857-4517-4106-be45-0942a38a76b6" providerId="ADAL" clId="{045B0622-E33C-43DA-BBEC-73AA7ACE7319}" dt="2023-05-12T13:35:30.740" v="672"/>
          <ac:inkMkLst>
            <pc:docMk/>
            <pc:sldMk cId="3191265923" sldId="269"/>
            <ac:inkMk id="153" creationId="{8FE53D9D-7900-6BE4-4B7B-D2FBA704E19E}"/>
          </ac:inkMkLst>
        </pc:inkChg>
        <pc:inkChg chg="add mod">
          <ac:chgData name="Donald Giddings (staff)" userId="241ad857-4517-4106-be45-0942a38a76b6" providerId="ADAL" clId="{045B0622-E33C-43DA-BBEC-73AA7ACE7319}" dt="2023-05-12T13:35:35.826" v="680"/>
          <ac:inkMkLst>
            <pc:docMk/>
            <pc:sldMk cId="3191265923" sldId="269"/>
            <ac:inkMk id="155" creationId="{7F7EED7A-29CD-9C4C-A45E-310883A88D2B}"/>
          </ac:inkMkLst>
        </pc:inkChg>
        <pc:inkChg chg="add mod">
          <ac:chgData name="Donald Giddings (staff)" userId="241ad857-4517-4106-be45-0942a38a76b6" providerId="ADAL" clId="{045B0622-E33C-43DA-BBEC-73AA7ACE7319}" dt="2023-05-12T13:35:35.826" v="680"/>
          <ac:inkMkLst>
            <pc:docMk/>
            <pc:sldMk cId="3191265923" sldId="269"/>
            <ac:inkMk id="156" creationId="{645B21D5-DC71-09CC-3932-4D99446ED45C}"/>
          </ac:inkMkLst>
        </pc:inkChg>
        <pc:inkChg chg="add mod">
          <ac:chgData name="Donald Giddings (staff)" userId="241ad857-4517-4106-be45-0942a38a76b6" providerId="ADAL" clId="{045B0622-E33C-43DA-BBEC-73AA7ACE7319}" dt="2023-05-12T13:35:35.826" v="680"/>
          <ac:inkMkLst>
            <pc:docMk/>
            <pc:sldMk cId="3191265923" sldId="269"/>
            <ac:inkMk id="157" creationId="{8A033521-8A2F-9093-2629-8E4A23FA9BE9}"/>
          </ac:inkMkLst>
        </pc:inkChg>
        <pc:inkChg chg="add mod">
          <ac:chgData name="Donald Giddings (staff)" userId="241ad857-4517-4106-be45-0942a38a76b6" providerId="ADAL" clId="{045B0622-E33C-43DA-BBEC-73AA7ACE7319}" dt="2023-05-12T13:35:35.826" v="680"/>
          <ac:inkMkLst>
            <pc:docMk/>
            <pc:sldMk cId="3191265923" sldId="269"/>
            <ac:inkMk id="158" creationId="{0D0BB76A-1A10-6C6B-BB95-ED7785CC1329}"/>
          </ac:inkMkLst>
        </pc:inkChg>
        <pc:inkChg chg="add mod">
          <ac:chgData name="Donald Giddings (staff)" userId="241ad857-4517-4106-be45-0942a38a76b6" providerId="ADAL" clId="{045B0622-E33C-43DA-BBEC-73AA7ACE7319}" dt="2023-05-12T13:35:35.826" v="680"/>
          <ac:inkMkLst>
            <pc:docMk/>
            <pc:sldMk cId="3191265923" sldId="269"/>
            <ac:inkMk id="159" creationId="{A58D9373-95A6-6C7D-72E9-893FAFA4166E}"/>
          </ac:inkMkLst>
        </pc:inkChg>
        <pc:inkChg chg="add mod">
          <ac:chgData name="Donald Giddings (staff)" userId="241ad857-4517-4106-be45-0942a38a76b6" providerId="ADAL" clId="{045B0622-E33C-43DA-BBEC-73AA7ACE7319}" dt="2023-05-12T13:35:35.826" v="680"/>
          <ac:inkMkLst>
            <pc:docMk/>
            <pc:sldMk cId="3191265923" sldId="269"/>
            <ac:inkMk id="160" creationId="{BC0F8B00-D24F-6756-2FB3-DFAECD47800E}"/>
          </ac:inkMkLst>
        </pc:inkChg>
        <pc:inkChg chg="add mod">
          <ac:chgData name="Donald Giddings (staff)" userId="241ad857-4517-4106-be45-0942a38a76b6" providerId="ADAL" clId="{045B0622-E33C-43DA-BBEC-73AA7ACE7319}" dt="2023-05-12T13:35:35.826" v="680"/>
          <ac:inkMkLst>
            <pc:docMk/>
            <pc:sldMk cId="3191265923" sldId="269"/>
            <ac:inkMk id="161" creationId="{948B55ED-C74C-ED57-E6D0-4031658A4DD4}"/>
          </ac:inkMkLst>
        </pc:inkChg>
        <pc:inkChg chg="add mod">
          <ac:chgData name="Donald Giddings (staff)" userId="241ad857-4517-4106-be45-0942a38a76b6" providerId="ADAL" clId="{045B0622-E33C-43DA-BBEC-73AA7ACE7319}" dt="2023-05-12T13:35:47.743" v="694"/>
          <ac:inkMkLst>
            <pc:docMk/>
            <pc:sldMk cId="3191265923" sldId="269"/>
            <ac:inkMk id="163" creationId="{CD8336A4-953E-76E6-EA63-BE77BAA7B267}"/>
          </ac:inkMkLst>
        </pc:inkChg>
        <pc:inkChg chg="add mod">
          <ac:chgData name="Donald Giddings (staff)" userId="241ad857-4517-4106-be45-0942a38a76b6" providerId="ADAL" clId="{045B0622-E33C-43DA-BBEC-73AA7ACE7319}" dt="2023-05-12T13:35:47.743" v="694"/>
          <ac:inkMkLst>
            <pc:docMk/>
            <pc:sldMk cId="3191265923" sldId="269"/>
            <ac:inkMk id="164" creationId="{3FC422A3-B59B-ED51-81D1-CEA8A6A1AE92}"/>
          </ac:inkMkLst>
        </pc:inkChg>
        <pc:inkChg chg="add mod">
          <ac:chgData name="Donald Giddings (staff)" userId="241ad857-4517-4106-be45-0942a38a76b6" providerId="ADAL" clId="{045B0622-E33C-43DA-BBEC-73AA7ACE7319}" dt="2023-05-12T13:35:47.743" v="694"/>
          <ac:inkMkLst>
            <pc:docMk/>
            <pc:sldMk cId="3191265923" sldId="269"/>
            <ac:inkMk id="165" creationId="{696EDA0B-43F4-7BE6-F728-08CEF74D041C}"/>
          </ac:inkMkLst>
        </pc:inkChg>
        <pc:inkChg chg="add mod">
          <ac:chgData name="Donald Giddings (staff)" userId="241ad857-4517-4106-be45-0942a38a76b6" providerId="ADAL" clId="{045B0622-E33C-43DA-BBEC-73AA7ACE7319}" dt="2023-05-12T13:35:47.743" v="694"/>
          <ac:inkMkLst>
            <pc:docMk/>
            <pc:sldMk cId="3191265923" sldId="269"/>
            <ac:inkMk id="166" creationId="{A1BB4284-3FC0-4E73-1259-D76A9942030A}"/>
          </ac:inkMkLst>
        </pc:inkChg>
        <pc:inkChg chg="add mod">
          <ac:chgData name="Donald Giddings (staff)" userId="241ad857-4517-4106-be45-0942a38a76b6" providerId="ADAL" clId="{045B0622-E33C-43DA-BBEC-73AA7ACE7319}" dt="2023-05-12T13:35:47.743" v="694"/>
          <ac:inkMkLst>
            <pc:docMk/>
            <pc:sldMk cId="3191265923" sldId="269"/>
            <ac:inkMk id="167" creationId="{720F3F88-2CA1-3BC8-DB06-96F3620A6B0C}"/>
          </ac:inkMkLst>
        </pc:inkChg>
        <pc:inkChg chg="add mod">
          <ac:chgData name="Donald Giddings (staff)" userId="241ad857-4517-4106-be45-0942a38a76b6" providerId="ADAL" clId="{045B0622-E33C-43DA-BBEC-73AA7ACE7319}" dt="2023-05-12T13:35:47.743" v="694"/>
          <ac:inkMkLst>
            <pc:docMk/>
            <pc:sldMk cId="3191265923" sldId="269"/>
            <ac:inkMk id="168" creationId="{3B72DBB0-2107-65BC-212B-DDDEAF5E0F86}"/>
          </ac:inkMkLst>
        </pc:inkChg>
        <pc:inkChg chg="add mod">
          <ac:chgData name="Donald Giddings (staff)" userId="241ad857-4517-4106-be45-0942a38a76b6" providerId="ADAL" clId="{045B0622-E33C-43DA-BBEC-73AA7ACE7319}" dt="2023-05-12T13:35:47.743" v="694"/>
          <ac:inkMkLst>
            <pc:docMk/>
            <pc:sldMk cId="3191265923" sldId="269"/>
            <ac:inkMk id="169" creationId="{0673D515-DB96-B2E2-C8F3-283CDF05BA99}"/>
          </ac:inkMkLst>
        </pc:inkChg>
        <pc:inkChg chg="add mod">
          <ac:chgData name="Donald Giddings (staff)" userId="241ad857-4517-4106-be45-0942a38a76b6" providerId="ADAL" clId="{045B0622-E33C-43DA-BBEC-73AA7ACE7319}" dt="2023-05-12T13:35:47.743" v="694"/>
          <ac:inkMkLst>
            <pc:docMk/>
            <pc:sldMk cId="3191265923" sldId="269"/>
            <ac:inkMk id="172" creationId="{2F3FDF66-A152-C92B-7D70-5E1976811855}"/>
          </ac:inkMkLst>
        </pc:inkChg>
        <pc:inkChg chg="add mod">
          <ac:chgData name="Donald Giddings (staff)" userId="241ad857-4517-4106-be45-0942a38a76b6" providerId="ADAL" clId="{045B0622-E33C-43DA-BBEC-73AA7ACE7319}" dt="2023-05-12T13:35:47.743" v="694"/>
          <ac:inkMkLst>
            <pc:docMk/>
            <pc:sldMk cId="3191265923" sldId="269"/>
            <ac:inkMk id="173" creationId="{E2AF3717-709A-A07D-5B89-7E22FB8B8AB1}"/>
          </ac:inkMkLst>
        </pc:inkChg>
        <pc:inkChg chg="add mod">
          <ac:chgData name="Donald Giddings (staff)" userId="241ad857-4517-4106-be45-0942a38a76b6" providerId="ADAL" clId="{045B0622-E33C-43DA-BBEC-73AA7ACE7319}" dt="2023-05-12T13:35:47.743" v="694"/>
          <ac:inkMkLst>
            <pc:docMk/>
            <pc:sldMk cId="3191265923" sldId="269"/>
            <ac:inkMk id="175" creationId="{941003D7-9F4C-F4EB-7D5D-C336884383F0}"/>
          </ac:inkMkLst>
        </pc:inkChg>
        <pc:inkChg chg="add mod">
          <ac:chgData name="Donald Giddings (staff)" userId="241ad857-4517-4106-be45-0942a38a76b6" providerId="ADAL" clId="{045B0622-E33C-43DA-BBEC-73AA7ACE7319}" dt="2023-05-12T13:35:47.743" v="694"/>
          <ac:inkMkLst>
            <pc:docMk/>
            <pc:sldMk cId="3191265923" sldId="269"/>
            <ac:inkMk id="176" creationId="{C7C32839-00DA-36A7-97D8-2D8F48DE7B22}"/>
          </ac:inkMkLst>
        </pc:inkChg>
        <pc:inkChg chg="add mod">
          <ac:chgData name="Donald Giddings (staff)" userId="241ad857-4517-4106-be45-0942a38a76b6" providerId="ADAL" clId="{045B0622-E33C-43DA-BBEC-73AA7ACE7319}" dt="2023-05-12T13:35:58.362" v="707"/>
          <ac:inkMkLst>
            <pc:docMk/>
            <pc:sldMk cId="3191265923" sldId="269"/>
            <ac:inkMk id="178" creationId="{6340A196-12B1-535C-7100-07E3C6F4B145}"/>
          </ac:inkMkLst>
        </pc:inkChg>
        <pc:inkChg chg="add mod">
          <ac:chgData name="Donald Giddings (staff)" userId="241ad857-4517-4106-be45-0942a38a76b6" providerId="ADAL" clId="{045B0622-E33C-43DA-BBEC-73AA7ACE7319}" dt="2023-05-12T13:35:58.362" v="707"/>
          <ac:inkMkLst>
            <pc:docMk/>
            <pc:sldMk cId="3191265923" sldId="269"/>
            <ac:inkMk id="179" creationId="{DDCCEA44-A4D1-AA44-47C8-2BB8793E0927}"/>
          </ac:inkMkLst>
        </pc:inkChg>
        <pc:inkChg chg="add mod">
          <ac:chgData name="Donald Giddings (staff)" userId="241ad857-4517-4106-be45-0942a38a76b6" providerId="ADAL" clId="{045B0622-E33C-43DA-BBEC-73AA7ACE7319}" dt="2023-05-12T13:35:58.362" v="707"/>
          <ac:inkMkLst>
            <pc:docMk/>
            <pc:sldMk cId="3191265923" sldId="269"/>
            <ac:inkMk id="180" creationId="{8D897551-D534-B42C-5EEB-F768F6913563}"/>
          </ac:inkMkLst>
        </pc:inkChg>
        <pc:inkChg chg="add mod">
          <ac:chgData name="Donald Giddings (staff)" userId="241ad857-4517-4106-be45-0942a38a76b6" providerId="ADAL" clId="{045B0622-E33C-43DA-BBEC-73AA7ACE7319}" dt="2023-05-12T13:35:58.362" v="707"/>
          <ac:inkMkLst>
            <pc:docMk/>
            <pc:sldMk cId="3191265923" sldId="269"/>
            <ac:inkMk id="181" creationId="{FD28EA28-5226-9093-F30D-31CE8D932D3D}"/>
          </ac:inkMkLst>
        </pc:inkChg>
        <pc:inkChg chg="add mod">
          <ac:chgData name="Donald Giddings (staff)" userId="241ad857-4517-4106-be45-0942a38a76b6" providerId="ADAL" clId="{045B0622-E33C-43DA-BBEC-73AA7ACE7319}" dt="2023-05-12T13:35:58.362" v="707"/>
          <ac:inkMkLst>
            <pc:docMk/>
            <pc:sldMk cId="3191265923" sldId="269"/>
            <ac:inkMk id="183" creationId="{0C5C2B0E-8487-F7DE-D450-DED3AA515A5A}"/>
          </ac:inkMkLst>
        </pc:inkChg>
        <pc:inkChg chg="add mod">
          <ac:chgData name="Donald Giddings (staff)" userId="241ad857-4517-4106-be45-0942a38a76b6" providerId="ADAL" clId="{045B0622-E33C-43DA-BBEC-73AA7ACE7319}" dt="2023-05-12T13:35:58.362" v="707"/>
          <ac:inkMkLst>
            <pc:docMk/>
            <pc:sldMk cId="3191265923" sldId="269"/>
            <ac:inkMk id="184" creationId="{FEA90FB3-D2F8-7B18-7033-ED2948251B39}"/>
          </ac:inkMkLst>
        </pc:inkChg>
        <pc:inkChg chg="add mod">
          <ac:chgData name="Donald Giddings (staff)" userId="241ad857-4517-4106-be45-0942a38a76b6" providerId="ADAL" clId="{045B0622-E33C-43DA-BBEC-73AA7ACE7319}" dt="2023-05-12T13:35:58.362" v="707"/>
          <ac:inkMkLst>
            <pc:docMk/>
            <pc:sldMk cId="3191265923" sldId="269"/>
            <ac:inkMk id="185" creationId="{71C135A1-37A3-ABE1-EE1A-B7492FFD006B}"/>
          </ac:inkMkLst>
        </pc:inkChg>
        <pc:inkChg chg="add mod">
          <ac:chgData name="Donald Giddings (staff)" userId="241ad857-4517-4106-be45-0942a38a76b6" providerId="ADAL" clId="{045B0622-E33C-43DA-BBEC-73AA7ACE7319}" dt="2023-05-12T13:35:58.362" v="707"/>
          <ac:inkMkLst>
            <pc:docMk/>
            <pc:sldMk cId="3191265923" sldId="269"/>
            <ac:inkMk id="187" creationId="{8E8658FE-F256-4D58-77A6-B8191FB2FBCB}"/>
          </ac:inkMkLst>
        </pc:inkChg>
        <pc:inkChg chg="add mod">
          <ac:chgData name="Donald Giddings (staff)" userId="241ad857-4517-4106-be45-0942a38a76b6" providerId="ADAL" clId="{045B0622-E33C-43DA-BBEC-73AA7ACE7319}" dt="2023-05-12T13:35:58.362" v="707"/>
          <ac:inkMkLst>
            <pc:docMk/>
            <pc:sldMk cId="3191265923" sldId="269"/>
            <ac:inkMk id="188" creationId="{6868896F-198D-68D2-F5C8-BE00E361A652}"/>
          </ac:inkMkLst>
        </pc:inkChg>
        <pc:inkChg chg="add mod">
          <ac:chgData name="Donald Giddings (staff)" userId="241ad857-4517-4106-be45-0942a38a76b6" providerId="ADAL" clId="{045B0622-E33C-43DA-BBEC-73AA7ACE7319}" dt="2023-05-12T13:35:58.362" v="707"/>
          <ac:inkMkLst>
            <pc:docMk/>
            <pc:sldMk cId="3191265923" sldId="269"/>
            <ac:inkMk id="189" creationId="{9EF6704C-94BF-D679-0000-3DA37754C7B5}"/>
          </ac:inkMkLst>
        </pc:inkChg>
        <pc:inkChg chg="add mod">
          <ac:chgData name="Donald Giddings (staff)" userId="241ad857-4517-4106-be45-0942a38a76b6" providerId="ADAL" clId="{045B0622-E33C-43DA-BBEC-73AA7ACE7319}" dt="2023-05-12T13:36:18.605" v="733"/>
          <ac:inkMkLst>
            <pc:docMk/>
            <pc:sldMk cId="3191265923" sldId="269"/>
            <ac:inkMk id="191" creationId="{9F66FF68-BE40-33C9-37CE-CBCAC95AA769}"/>
          </ac:inkMkLst>
        </pc:inkChg>
        <pc:inkChg chg="add mod">
          <ac:chgData name="Donald Giddings (staff)" userId="241ad857-4517-4106-be45-0942a38a76b6" providerId="ADAL" clId="{045B0622-E33C-43DA-BBEC-73AA7ACE7319}" dt="2023-05-12T13:36:18.605" v="733"/>
          <ac:inkMkLst>
            <pc:docMk/>
            <pc:sldMk cId="3191265923" sldId="269"/>
            <ac:inkMk id="192" creationId="{37A8B415-FFFD-50FA-EF94-D76862B28C35}"/>
          </ac:inkMkLst>
        </pc:inkChg>
        <pc:inkChg chg="add mod">
          <ac:chgData name="Donald Giddings (staff)" userId="241ad857-4517-4106-be45-0942a38a76b6" providerId="ADAL" clId="{045B0622-E33C-43DA-BBEC-73AA7ACE7319}" dt="2023-05-12T13:36:18.605" v="733"/>
          <ac:inkMkLst>
            <pc:docMk/>
            <pc:sldMk cId="3191265923" sldId="269"/>
            <ac:inkMk id="193" creationId="{17B4B46C-A301-90D9-0EB2-D83ED671F5A5}"/>
          </ac:inkMkLst>
        </pc:inkChg>
        <pc:inkChg chg="add mod">
          <ac:chgData name="Donald Giddings (staff)" userId="241ad857-4517-4106-be45-0942a38a76b6" providerId="ADAL" clId="{045B0622-E33C-43DA-BBEC-73AA7ACE7319}" dt="2023-05-12T13:36:18.605" v="733"/>
          <ac:inkMkLst>
            <pc:docMk/>
            <pc:sldMk cId="3191265923" sldId="269"/>
            <ac:inkMk id="194" creationId="{2012FB8E-0D55-D4D9-56BA-8F13A2F0182C}"/>
          </ac:inkMkLst>
        </pc:inkChg>
        <pc:inkChg chg="add mod">
          <ac:chgData name="Donald Giddings (staff)" userId="241ad857-4517-4106-be45-0942a38a76b6" providerId="ADAL" clId="{045B0622-E33C-43DA-BBEC-73AA7ACE7319}" dt="2023-05-12T13:36:18.605" v="733"/>
          <ac:inkMkLst>
            <pc:docMk/>
            <pc:sldMk cId="3191265923" sldId="269"/>
            <ac:inkMk id="195" creationId="{DF26F0B2-FD57-494D-7755-20FA70D208C7}"/>
          </ac:inkMkLst>
        </pc:inkChg>
        <pc:inkChg chg="add mod">
          <ac:chgData name="Donald Giddings (staff)" userId="241ad857-4517-4106-be45-0942a38a76b6" providerId="ADAL" clId="{045B0622-E33C-43DA-BBEC-73AA7ACE7319}" dt="2023-05-12T13:36:18.605" v="733"/>
          <ac:inkMkLst>
            <pc:docMk/>
            <pc:sldMk cId="3191265923" sldId="269"/>
            <ac:inkMk id="197" creationId="{F3B2C43F-1E22-2035-8489-7D9844CF0177}"/>
          </ac:inkMkLst>
        </pc:inkChg>
        <pc:inkChg chg="add mod">
          <ac:chgData name="Donald Giddings (staff)" userId="241ad857-4517-4106-be45-0942a38a76b6" providerId="ADAL" clId="{045B0622-E33C-43DA-BBEC-73AA7ACE7319}" dt="2023-05-12T13:36:18.605" v="733"/>
          <ac:inkMkLst>
            <pc:docMk/>
            <pc:sldMk cId="3191265923" sldId="269"/>
            <ac:inkMk id="198" creationId="{85A917DB-0529-8A9A-E357-F20A92506DFC}"/>
          </ac:inkMkLst>
        </pc:inkChg>
        <pc:inkChg chg="add mod">
          <ac:chgData name="Donald Giddings (staff)" userId="241ad857-4517-4106-be45-0942a38a76b6" providerId="ADAL" clId="{045B0622-E33C-43DA-BBEC-73AA7ACE7319}" dt="2023-05-12T13:36:18.605" v="733"/>
          <ac:inkMkLst>
            <pc:docMk/>
            <pc:sldMk cId="3191265923" sldId="269"/>
            <ac:inkMk id="199" creationId="{D32E4CA9-C293-F169-B234-B854E58E4B95}"/>
          </ac:inkMkLst>
        </pc:inkChg>
        <pc:inkChg chg="add mod">
          <ac:chgData name="Donald Giddings (staff)" userId="241ad857-4517-4106-be45-0942a38a76b6" providerId="ADAL" clId="{045B0622-E33C-43DA-BBEC-73AA7ACE7319}" dt="2023-05-12T13:36:18.605" v="733"/>
          <ac:inkMkLst>
            <pc:docMk/>
            <pc:sldMk cId="3191265923" sldId="269"/>
            <ac:inkMk id="200" creationId="{4F081516-EACB-5CE5-D9CB-51E6ABEA6867}"/>
          </ac:inkMkLst>
        </pc:inkChg>
        <pc:inkChg chg="add mod">
          <ac:chgData name="Donald Giddings (staff)" userId="241ad857-4517-4106-be45-0942a38a76b6" providerId="ADAL" clId="{045B0622-E33C-43DA-BBEC-73AA7ACE7319}" dt="2023-05-12T13:36:18.605" v="733"/>
          <ac:inkMkLst>
            <pc:docMk/>
            <pc:sldMk cId="3191265923" sldId="269"/>
            <ac:inkMk id="201" creationId="{C0F021E3-632D-F6C2-A20E-4773CD986AB8}"/>
          </ac:inkMkLst>
        </pc:inkChg>
        <pc:inkChg chg="add mod">
          <ac:chgData name="Donald Giddings (staff)" userId="241ad857-4517-4106-be45-0942a38a76b6" providerId="ADAL" clId="{045B0622-E33C-43DA-BBEC-73AA7ACE7319}" dt="2023-05-12T13:36:18.605" v="733"/>
          <ac:inkMkLst>
            <pc:docMk/>
            <pc:sldMk cId="3191265923" sldId="269"/>
            <ac:inkMk id="202" creationId="{1F31CCD7-EE68-07F6-D713-031C6E8997D7}"/>
          </ac:inkMkLst>
        </pc:inkChg>
        <pc:inkChg chg="add mod">
          <ac:chgData name="Donald Giddings (staff)" userId="241ad857-4517-4106-be45-0942a38a76b6" providerId="ADAL" clId="{045B0622-E33C-43DA-BBEC-73AA7ACE7319}" dt="2023-05-12T13:36:18.605" v="733"/>
          <ac:inkMkLst>
            <pc:docMk/>
            <pc:sldMk cId="3191265923" sldId="269"/>
            <ac:inkMk id="203" creationId="{85F4D786-A990-C21F-CEF7-3AFA7DDD5036}"/>
          </ac:inkMkLst>
        </pc:inkChg>
        <pc:inkChg chg="add mod">
          <ac:chgData name="Donald Giddings (staff)" userId="241ad857-4517-4106-be45-0942a38a76b6" providerId="ADAL" clId="{045B0622-E33C-43DA-BBEC-73AA7ACE7319}" dt="2023-05-12T13:36:18.605" v="733"/>
          <ac:inkMkLst>
            <pc:docMk/>
            <pc:sldMk cId="3191265923" sldId="269"/>
            <ac:inkMk id="204" creationId="{F53A88D6-13B0-E9E2-3B5B-12EA906FCA7C}"/>
          </ac:inkMkLst>
        </pc:inkChg>
        <pc:inkChg chg="add mod">
          <ac:chgData name="Donald Giddings (staff)" userId="241ad857-4517-4106-be45-0942a38a76b6" providerId="ADAL" clId="{045B0622-E33C-43DA-BBEC-73AA7ACE7319}" dt="2023-05-12T13:36:18.605" v="733"/>
          <ac:inkMkLst>
            <pc:docMk/>
            <pc:sldMk cId="3191265923" sldId="269"/>
            <ac:inkMk id="205" creationId="{FFDA7DD5-776E-8B13-D113-B3A8ACFEA286}"/>
          </ac:inkMkLst>
        </pc:inkChg>
        <pc:inkChg chg="add mod">
          <ac:chgData name="Donald Giddings (staff)" userId="241ad857-4517-4106-be45-0942a38a76b6" providerId="ADAL" clId="{045B0622-E33C-43DA-BBEC-73AA7ACE7319}" dt="2023-05-12T13:36:18.605" v="733"/>
          <ac:inkMkLst>
            <pc:docMk/>
            <pc:sldMk cId="3191265923" sldId="269"/>
            <ac:inkMk id="206" creationId="{DB1F42B6-3C76-15DB-DEDE-1B5C0FD3CEDF}"/>
          </ac:inkMkLst>
        </pc:inkChg>
        <pc:inkChg chg="add mod">
          <ac:chgData name="Donald Giddings (staff)" userId="241ad857-4517-4106-be45-0942a38a76b6" providerId="ADAL" clId="{045B0622-E33C-43DA-BBEC-73AA7ACE7319}" dt="2023-05-12T13:36:18.605" v="733"/>
          <ac:inkMkLst>
            <pc:docMk/>
            <pc:sldMk cId="3191265923" sldId="269"/>
            <ac:inkMk id="208" creationId="{BDDA3769-958F-FE20-4021-A3CB85E61067}"/>
          </ac:inkMkLst>
        </pc:inkChg>
        <pc:inkChg chg="add mod">
          <ac:chgData name="Donald Giddings (staff)" userId="241ad857-4517-4106-be45-0942a38a76b6" providerId="ADAL" clId="{045B0622-E33C-43DA-BBEC-73AA7ACE7319}" dt="2023-05-12T13:36:18.605" v="733"/>
          <ac:inkMkLst>
            <pc:docMk/>
            <pc:sldMk cId="3191265923" sldId="269"/>
            <ac:inkMk id="209" creationId="{CBD098B4-DBBE-C103-281C-ADC9A6E85E67}"/>
          </ac:inkMkLst>
        </pc:inkChg>
        <pc:inkChg chg="add mod">
          <ac:chgData name="Donald Giddings (staff)" userId="241ad857-4517-4106-be45-0942a38a76b6" providerId="ADAL" clId="{045B0622-E33C-43DA-BBEC-73AA7ACE7319}" dt="2023-05-12T13:36:18.605" v="733"/>
          <ac:inkMkLst>
            <pc:docMk/>
            <pc:sldMk cId="3191265923" sldId="269"/>
            <ac:inkMk id="210" creationId="{E87AE574-799C-610C-7EDC-5F3EEC00B41C}"/>
          </ac:inkMkLst>
        </pc:inkChg>
        <pc:inkChg chg="add mod">
          <ac:chgData name="Donald Giddings (staff)" userId="241ad857-4517-4106-be45-0942a38a76b6" providerId="ADAL" clId="{045B0622-E33C-43DA-BBEC-73AA7ACE7319}" dt="2023-05-12T13:36:18.605" v="733"/>
          <ac:inkMkLst>
            <pc:docMk/>
            <pc:sldMk cId="3191265923" sldId="269"/>
            <ac:inkMk id="211" creationId="{12345A87-2EB8-6D3A-7888-7AD747F52938}"/>
          </ac:inkMkLst>
        </pc:inkChg>
        <pc:inkChg chg="add mod">
          <ac:chgData name="Donald Giddings (staff)" userId="241ad857-4517-4106-be45-0942a38a76b6" providerId="ADAL" clId="{045B0622-E33C-43DA-BBEC-73AA7ACE7319}" dt="2023-05-12T13:36:18.605" v="733"/>
          <ac:inkMkLst>
            <pc:docMk/>
            <pc:sldMk cId="3191265923" sldId="269"/>
            <ac:inkMk id="212" creationId="{44193017-226B-3310-F9FD-8600BAF859DF}"/>
          </ac:inkMkLst>
        </pc:inkChg>
        <pc:inkChg chg="add mod">
          <ac:chgData name="Donald Giddings (staff)" userId="241ad857-4517-4106-be45-0942a38a76b6" providerId="ADAL" clId="{045B0622-E33C-43DA-BBEC-73AA7ACE7319}" dt="2023-05-12T13:36:18.605" v="733"/>
          <ac:inkMkLst>
            <pc:docMk/>
            <pc:sldMk cId="3191265923" sldId="269"/>
            <ac:inkMk id="213" creationId="{635DAF34-E259-12D2-5C00-05BF8CC547D8}"/>
          </ac:inkMkLst>
        </pc:inkChg>
        <pc:inkChg chg="add mod">
          <ac:chgData name="Donald Giddings (staff)" userId="241ad857-4517-4106-be45-0942a38a76b6" providerId="ADAL" clId="{045B0622-E33C-43DA-BBEC-73AA7ACE7319}" dt="2023-05-12T13:36:18.605" v="733"/>
          <ac:inkMkLst>
            <pc:docMk/>
            <pc:sldMk cId="3191265923" sldId="269"/>
            <ac:inkMk id="214" creationId="{47DF8B32-1D2E-259F-2132-0C79CF6F2E50}"/>
          </ac:inkMkLst>
        </pc:inkChg>
        <pc:inkChg chg="add mod">
          <ac:chgData name="Donald Giddings (staff)" userId="241ad857-4517-4106-be45-0942a38a76b6" providerId="ADAL" clId="{045B0622-E33C-43DA-BBEC-73AA7ACE7319}" dt="2023-05-12T13:36:18.605" v="733"/>
          <ac:inkMkLst>
            <pc:docMk/>
            <pc:sldMk cId="3191265923" sldId="269"/>
            <ac:inkMk id="215" creationId="{C474200C-2062-8B76-AF1A-236AD032F789}"/>
          </ac:inkMkLst>
        </pc:inkChg>
        <pc:inkChg chg="add mod">
          <ac:chgData name="Donald Giddings (staff)" userId="241ad857-4517-4106-be45-0942a38a76b6" providerId="ADAL" clId="{045B0622-E33C-43DA-BBEC-73AA7ACE7319}" dt="2023-05-12T13:36:25.925" v="742"/>
          <ac:inkMkLst>
            <pc:docMk/>
            <pc:sldMk cId="3191265923" sldId="269"/>
            <ac:inkMk id="217" creationId="{5B9170B1-6D83-5C51-02E5-4540FF2388A8}"/>
          </ac:inkMkLst>
        </pc:inkChg>
        <pc:inkChg chg="add mod">
          <ac:chgData name="Donald Giddings (staff)" userId="241ad857-4517-4106-be45-0942a38a76b6" providerId="ADAL" clId="{045B0622-E33C-43DA-BBEC-73AA7ACE7319}" dt="2023-05-12T13:36:25.925" v="742"/>
          <ac:inkMkLst>
            <pc:docMk/>
            <pc:sldMk cId="3191265923" sldId="269"/>
            <ac:inkMk id="218" creationId="{03B31089-831F-88EA-BB11-6CC75BC08C45}"/>
          </ac:inkMkLst>
        </pc:inkChg>
        <pc:inkChg chg="add mod">
          <ac:chgData name="Donald Giddings (staff)" userId="241ad857-4517-4106-be45-0942a38a76b6" providerId="ADAL" clId="{045B0622-E33C-43DA-BBEC-73AA7ACE7319}" dt="2023-05-12T13:36:25.925" v="742"/>
          <ac:inkMkLst>
            <pc:docMk/>
            <pc:sldMk cId="3191265923" sldId="269"/>
            <ac:inkMk id="219" creationId="{2E01D35C-0101-FB2D-7F0E-5DEA95E19EBA}"/>
          </ac:inkMkLst>
        </pc:inkChg>
        <pc:inkChg chg="add mod">
          <ac:chgData name="Donald Giddings (staff)" userId="241ad857-4517-4106-be45-0942a38a76b6" providerId="ADAL" clId="{045B0622-E33C-43DA-BBEC-73AA7ACE7319}" dt="2023-05-12T13:36:25.925" v="742"/>
          <ac:inkMkLst>
            <pc:docMk/>
            <pc:sldMk cId="3191265923" sldId="269"/>
            <ac:inkMk id="220" creationId="{96238D54-C8DB-3049-E60B-B2717F6325AD}"/>
          </ac:inkMkLst>
        </pc:inkChg>
        <pc:inkChg chg="add mod">
          <ac:chgData name="Donald Giddings (staff)" userId="241ad857-4517-4106-be45-0942a38a76b6" providerId="ADAL" clId="{045B0622-E33C-43DA-BBEC-73AA7ACE7319}" dt="2023-05-12T13:36:25.925" v="742"/>
          <ac:inkMkLst>
            <pc:docMk/>
            <pc:sldMk cId="3191265923" sldId="269"/>
            <ac:inkMk id="222" creationId="{8CA99E48-E452-6B18-51C7-56D53F023535}"/>
          </ac:inkMkLst>
        </pc:inkChg>
        <pc:inkChg chg="add mod">
          <ac:chgData name="Donald Giddings (staff)" userId="241ad857-4517-4106-be45-0942a38a76b6" providerId="ADAL" clId="{045B0622-E33C-43DA-BBEC-73AA7ACE7319}" dt="2023-05-12T13:36:25.925" v="742"/>
          <ac:inkMkLst>
            <pc:docMk/>
            <pc:sldMk cId="3191265923" sldId="269"/>
            <ac:inkMk id="223" creationId="{88092125-C65C-EE88-15BD-B2AB6AF711AB}"/>
          </ac:inkMkLst>
        </pc:inkChg>
        <pc:inkChg chg="add mod">
          <ac:chgData name="Donald Giddings (staff)" userId="241ad857-4517-4106-be45-0942a38a76b6" providerId="ADAL" clId="{045B0622-E33C-43DA-BBEC-73AA7ACE7319}" dt="2023-05-12T13:36:25.925" v="742"/>
          <ac:inkMkLst>
            <pc:docMk/>
            <pc:sldMk cId="3191265923" sldId="269"/>
            <ac:inkMk id="224" creationId="{F270C7FC-5460-726F-5F60-11B62AE55F2B}"/>
          </ac:inkMkLst>
        </pc:inkChg>
        <pc:inkChg chg="add mod">
          <ac:chgData name="Donald Giddings (staff)" userId="241ad857-4517-4106-be45-0942a38a76b6" providerId="ADAL" clId="{045B0622-E33C-43DA-BBEC-73AA7ACE7319}" dt="2023-05-12T13:37:54.355" v="788"/>
          <ac:inkMkLst>
            <pc:docMk/>
            <pc:sldMk cId="3191265923" sldId="269"/>
            <ac:inkMk id="226" creationId="{EF48ECFE-58A5-E1E8-C230-2C8ADBA33D94}"/>
          </ac:inkMkLst>
        </pc:inkChg>
        <pc:inkChg chg="add mod">
          <ac:chgData name="Donald Giddings (staff)" userId="241ad857-4517-4106-be45-0942a38a76b6" providerId="ADAL" clId="{045B0622-E33C-43DA-BBEC-73AA7ACE7319}" dt="2023-05-12T13:37:54.355" v="788"/>
          <ac:inkMkLst>
            <pc:docMk/>
            <pc:sldMk cId="3191265923" sldId="269"/>
            <ac:inkMk id="227" creationId="{B9E1DF76-AF18-C972-2C38-980DF22A0C65}"/>
          </ac:inkMkLst>
        </pc:inkChg>
        <pc:inkChg chg="add mod">
          <ac:chgData name="Donald Giddings (staff)" userId="241ad857-4517-4106-be45-0942a38a76b6" providerId="ADAL" clId="{045B0622-E33C-43DA-BBEC-73AA7ACE7319}" dt="2023-05-12T13:37:54.355" v="788"/>
          <ac:inkMkLst>
            <pc:docMk/>
            <pc:sldMk cId="3191265923" sldId="269"/>
            <ac:inkMk id="228" creationId="{A0193B32-05E1-B63B-234B-8E2C51638EA7}"/>
          </ac:inkMkLst>
        </pc:inkChg>
        <pc:inkChg chg="add mod">
          <ac:chgData name="Donald Giddings (staff)" userId="241ad857-4517-4106-be45-0942a38a76b6" providerId="ADAL" clId="{045B0622-E33C-43DA-BBEC-73AA7ACE7319}" dt="2023-05-12T13:37:54.355" v="788"/>
          <ac:inkMkLst>
            <pc:docMk/>
            <pc:sldMk cId="3191265923" sldId="269"/>
            <ac:inkMk id="229" creationId="{22BBD64C-432C-060C-BEF7-38CC24029E24}"/>
          </ac:inkMkLst>
        </pc:inkChg>
        <pc:inkChg chg="add mod">
          <ac:chgData name="Donald Giddings (staff)" userId="241ad857-4517-4106-be45-0942a38a76b6" providerId="ADAL" clId="{045B0622-E33C-43DA-BBEC-73AA7ACE7319}" dt="2023-05-12T13:37:54.355" v="788"/>
          <ac:inkMkLst>
            <pc:docMk/>
            <pc:sldMk cId="3191265923" sldId="269"/>
            <ac:inkMk id="231" creationId="{9DD1201B-7B7A-D276-6E5F-5B64A3A5ABB6}"/>
          </ac:inkMkLst>
        </pc:inkChg>
        <pc:inkChg chg="add mod">
          <ac:chgData name="Donald Giddings (staff)" userId="241ad857-4517-4106-be45-0942a38a76b6" providerId="ADAL" clId="{045B0622-E33C-43DA-BBEC-73AA7ACE7319}" dt="2023-05-12T13:37:54.355" v="788"/>
          <ac:inkMkLst>
            <pc:docMk/>
            <pc:sldMk cId="3191265923" sldId="269"/>
            <ac:inkMk id="232" creationId="{49EBA5A3-D2F6-7D1C-E8C2-9737CD5E7A0C}"/>
          </ac:inkMkLst>
        </pc:inkChg>
        <pc:inkChg chg="add mod">
          <ac:chgData name="Donald Giddings (staff)" userId="241ad857-4517-4106-be45-0942a38a76b6" providerId="ADAL" clId="{045B0622-E33C-43DA-BBEC-73AA7ACE7319}" dt="2023-05-12T13:37:54.355" v="788"/>
          <ac:inkMkLst>
            <pc:docMk/>
            <pc:sldMk cId="3191265923" sldId="269"/>
            <ac:inkMk id="233" creationId="{37DA1460-D929-2BA5-4961-35B9CBBD0206}"/>
          </ac:inkMkLst>
        </pc:inkChg>
        <pc:inkChg chg="add mod">
          <ac:chgData name="Donald Giddings (staff)" userId="241ad857-4517-4106-be45-0942a38a76b6" providerId="ADAL" clId="{045B0622-E33C-43DA-BBEC-73AA7ACE7319}" dt="2023-05-12T13:37:54.355" v="788"/>
          <ac:inkMkLst>
            <pc:docMk/>
            <pc:sldMk cId="3191265923" sldId="269"/>
            <ac:inkMk id="234" creationId="{066F1646-35D0-B977-56A2-CAAC7B138702}"/>
          </ac:inkMkLst>
        </pc:inkChg>
        <pc:inkChg chg="add mod">
          <ac:chgData name="Donald Giddings (staff)" userId="241ad857-4517-4106-be45-0942a38a76b6" providerId="ADAL" clId="{045B0622-E33C-43DA-BBEC-73AA7ACE7319}" dt="2023-05-12T13:37:54.355" v="788"/>
          <ac:inkMkLst>
            <pc:docMk/>
            <pc:sldMk cId="3191265923" sldId="269"/>
            <ac:inkMk id="235" creationId="{6F88C73D-202E-F293-300B-5070ECE561D7}"/>
          </ac:inkMkLst>
        </pc:inkChg>
        <pc:inkChg chg="add mod">
          <ac:chgData name="Donald Giddings (staff)" userId="241ad857-4517-4106-be45-0942a38a76b6" providerId="ADAL" clId="{045B0622-E33C-43DA-BBEC-73AA7ACE7319}" dt="2023-05-12T13:37:54.355" v="788"/>
          <ac:inkMkLst>
            <pc:docMk/>
            <pc:sldMk cId="3191265923" sldId="269"/>
            <ac:inkMk id="236" creationId="{9A25613B-47A1-56E9-964E-4631EFA67DA9}"/>
          </ac:inkMkLst>
        </pc:inkChg>
        <pc:inkChg chg="add mod">
          <ac:chgData name="Donald Giddings (staff)" userId="241ad857-4517-4106-be45-0942a38a76b6" providerId="ADAL" clId="{045B0622-E33C-43DA-BBEC-73AA7ACE7319}" dt="2023-05-12T13:37:54.355" v="788"/>
          <ac:inkMkLst>
            <pc:docMk/>
            <pc:sldMk cId="3191265923" sldId="269"/>
            <ac:inkMk id="237" creationId="{3DD08E13-7F25-0F31-3AB2-DED49CCBB8E5}"/>
          </ac:inkMkLst>
        </pc:inkChg>
        <pc:inkChg chg="add mod">
          <ac:chgData name="Donald Giddings (staff)" userId="241ad857-4517-4106-be45-0942a38a76b6" providerId="ADAL" clId="{045B0622-E33C-43DA-BBEC-73AA7ACE7319}" dt="2023-05-12T13:37:54.355" v="788"/>
          <ac:inkMkLst>
            <pc:docMk/>
            <pc:sldMk cId="3191265923" sldId="269"/>
            <ac:inkMk id="238" creationId="{1CA5CD5B-3F6B-DDBC-4686-5693C7EC534D}"/>
          </ac:inkMkLst>
        </pc:inkChg>
        <pc:inkChg chg="add mod">
          <ac:chgData name="Donald Giddings (staff)" userId="241ad857-4517-4106-be45-0942a38a76b6" providerId="ADAL" clId="{045B0622-E33C-43DA-BBEC-73AA7ACE7319}" dt="2023-05-12T13:37:54.355" v="788"/>
          <ac:inkMkLst>
            <pc:docMk/>
            <pc:sldMk cId="3191265923" sldId="269"/>
            <ac:inkMk id="239" creationId="{5391C6D9-A04A-53C2-9AC3-4D86F74BD25C}"/>
          </ac:inkMkLst>
        </pc:inkChg>
        <pc:inkChg chg="add mod">
          <ac:chgData name="Donald Giddings (staff)" userId="241ad857-4517-4106-be45-0942a38a76b6" providerId="ADAL" clId="{045B0622-E33C-43DA-BBEC-73AA7ACE7319}" dt="2023-05-12T13:37:06.735" v="767"/>
          <ac:inkMkLst>
            <pc:docMk/>
            <pc:sldMk cId="3191265923" sldId="269"/>
            <ac:inkMk id="241" creationId="{478BAB31-305F-8402-AA59-AB5264BF2257}"/>
          </ac:inkMkLst>
        </pc:inkChg>
        <pc:inkChg chg="add mod">
          <ac:chgData name="Donald Giddings (staff)" userId="241ad857-4517-4106-be45-0942a38a76b6" providerId="ADAL" clId="{045B0622-E33C-43DA-BBEC-73AA7ACE7319}" dt="2023-05-12T13:37:06.735" v="767"/>
          <ac:inkMkLst>
            <pc:docMk/>
            <pc:sldMk cId="3191265923" sldId="269"/>
            <ac:inkMk id="242" creationId="{BF1366D1-9AA8-D360-B9E1-4F29D379F861}"/>
          </ac:inkMkLst>
        </pc:inkChg>
        <pc:inkChg chg="add mod">
          <ac:chgData name="Donald Giddings (staff)" userId="241ad857-4517-4106-be45-0942a38a76b6" providerId="ADAL" clId="{045B0622-E33C-43DA-BBEC-73AA7ACE7319}" dt="2023-05-12T13:37:06.735" v="767"/>
          <ac:inkMkLst>
            <pc:docMk/>
            <pc:sldMk cId="3191265923" sldId="269"/>
            <ac:inkMk id="243" creationId="{F70E49AE-0DDA-8AA8-8B59-9FE8ECB056A3}"/>
          </ac:inkMkLst>
        </pc:inkChg>
        <pc:inkChg chg="add mod">
          <ac:chgData name="Donald Giddings (staff)" userId="241ad857-4517-4106-be45-0942a38a76b6" providerId="ADAL" clId="{045B0622-E33C-43DA-BBEC-73AA7ACE7319}" dt="2023-05-12T13:37:06.735" v="767"/>
          <ac:inkMkLst>
            <pc:docMk/>
            <pc:sldMk cId="3191265923" sldId="269"/>
            <ac:inkMk id="244" creationId="{C0E11F25-C424-C5D5-11E1-B189CD262DC6}"/>
          </ac:inkMkLst>
        </pc:inkChg>
        <pc:inkChg chg="add mod">
          <ac:chgData name="Donald Giddings (staff)" userId="241ad857-4517-4106-be45-0942a38a76b6" providerId="ADAL" clId="{045B0622-E33C-43DA-BBEC-73AA7ACE7319}" dt="2023-05-12T13:37:06.735" v="767"/>
          <ac:inkMkLst>
            <pc:docMk/>
            <pc:sldMk cId="3191265923" sldId="269"/>
            <ac:inkMk id="245" creationId="{05604A16-259A-2EAD-961E-E0FE1FC0F801}"/>
          </ac:inkMkLst>
        </pc:inkChg>
        <pc:inkChg chg="add mod">
          <ac:chgData name="Donald Giddings (staff)" userId="241ad857-4517-4106-be45-0942a38a76b6" providerId="ADAL" clId="{045B0622-E33C-43DA-BBEC-73AA7ACE7319}" dt="2023-05-12T13:37:06.735" v="767"/>
          <ac:inkMkLst>
            <pc:docMk/>
            <pc:sldMk cId="3191265923" sldId="269"/>
            <ac:inkMk id="246" creationId="{852D71A1-BFB9-3741-2586-5DE88D770759}"/>
          </ac:inkMkLst>
        </pc:inkChg>
        <pc:inkChg chg="add mod">
          <ac:chgData name="Donald Giddings (staff)" userId="241ad857-4517-4106-be45-0942a38a76b6" providerId="ADAL" clId="{045B0622-E33C-43DA-BBEC-73AA7ACE7319}" dt="2023-05-12T13:37:06.735" v="767"/>
          <ac:inkMkLst>
            <pc:docMk/>
            <pc:sldMk cId="3191265923" sldId="269"/>
            <ac:inkMk id="247" creationId="{92292A5E-1D9D-A441-AE3F-66C5D8E394A0}"/>
          </ac:inkMkLst>
        </pc:inkChg>
        <pc:inkChg chg="add mod">
          <ac:chgData name="Donald Giddings (staff)" userId="241ad857-4517-4106-be45-0942a38a76b6" providerId="ADAL" clId="{045B0622-E33C-43DA-BBEC-73AA7ACE7319}" dt="2023-05-12T13:37:28.807" v="770"/>
          <ac:inkMkLst>
            <pc:docMk/>
            <pc:sldMk cId="3191265923" sldId="269"/>
            <ac:inkMk id="248" creationId="{6FD4D4D8-B4D8-7A9B-CD3B-79A53DDDB51B}"/>
          </ac:inkMkLst>
        </pc:inkChg>
        <pc:inkChg chg="add mod">
          <ac:chgData name="Donald Giddings (staff)" userId="241ad857-4517-4106-be45-0942a38a76b6" providerId="ADAL" clId="{045B0622-E33C-43DA-BBEC-73AA7ACE7319}" dt="2023-05-12T13:37:28.807" v="770"/>
          <ac:inkMkLst>
            <pc:docMk/>
            <pc:sldMk cId="3191265923" sldId="269"/>
            <ac:inkMk id="249" creationId="{E791748B-D33E-2BAD-BFCF-732A62BA5F14}"/>
          </ac:inkMkLst>
        </pc:inkChg>
        <pc:inkChg chg="add mod">
          <ac:chgData name="Donald Giddings (staff)" userId="241ad857-4517-4106-be45-0942a38a76b6" providerId="ADAL" clId="{045B0622-E33C-43DA-BBEC-73AA7ACE7319}" dt="2023-05-12T13:37:28.807" v="770"/>
          <ac:inkMkLst>
            <pc:docMk/>
            <pc:sldMk cId="3191265923" sldId="269"/>
            <ac:inkMk id="252" creationId="{9B9D1898-D46D-DA1D-13CF-E523792F83B5}"/>
          </ac:inkMkLst>
        </pc:inkChg>
        <pc:inkChg chg="add mod">
          <ac:chgData name="Donald Giddings (staff)" userId="241ad857-4517-4106-be45-0942a38a76b6" providerId="ADAL" clId="{045B0622-E33C-43DA-BBEC-73AA7ACE7319}" dt="2023-05-12T13:37:54.355" v="788"/>
          <ac:inkMkLst>
            <pc:docMk/>
            <pc:sldMk cId="3191265923" sldId="269"/>
            <ac:inkMk id="253" creationId="{4338A308-5EF3-011B-E774-346BC9D97A89}"/>
          </ac:inkMkLst>
        </pc:inkChg>
        <pc:inkChg chg="add mod">
          <ac:chgData name="Donald Giddings (staff)" userId="241ad857-4517-4106-be45-0942a38a76b6" providerId="ADAL" clId="{045B0622-E33C-43DA-BBEC-73AA7ACE7319}" dt="2023-05-12T13:37:54.355" v="788"/>
          <ac:inkMkLst>
            <pc:docMk/>
            <pc:sldMk cId="3191265923" sldId="269"/>
            <ac:inkMk id="255" creationId="{0901D4AE-3532-B97A-7EF6-54136A22DFC2}"/>
          </ac:inkMkLst>
        </pc:inkChg>
        <pc:inkChg chg="add mod">
          <ac:chgData name="Donald Giddings (staff)" userId="241ad857-4517-4106-be45-0942a38a76b6" providerId="ADAL" clId="{045B0622-E33C-43DA-BBEC-73AA7ACE7319}" dt="2023-05-12T13:37:54.355" v="788"/>
          <ac:inkMkLst>
            <pc:docMk/>
            <pc:sldMk cId="3191265923" sldId="269"/>
            <ac:inkMk id="256" creationId="{515D3DD2-6EF3-2A84-65C5-CA014B63D44D}"/>
          </ac:inkMkLst>
        </pc:inkChg>
        <pc:inkChg chg="add mod">
          <ac:chgData name="Donald Giddings (staff)" userId="241ad857-4517-4106-be45-0942a38a76b6" providerId="ADAL" clId="{045B0622-E33C-43DA-BBEC-73AA7ACE7319}" dt="2023-05-12T13:37:54.355" v="788"/>
          <ac:inkMkLst>
            <pc:docMk/>
            <pc:sldMk cId="3191265923" sldId="269"/>
            <ac:inkMk id="258" creationId="{AB13A198-7AAD-76E5-03FB-A2E80DEFF249}"/>
          </ac:inkMkLst>
        </pc:inkChg>
        <pc:inkChg chg="add mod">
          <ac:chgData name="Donald Giddings (staff)" userId="241ad857-4517-4106-be45-0942a38a76b6" providerId="ADAL" clId="{045B0622-E33C-43DA-BBEC-73AA7ACE7319}" dt="2023-05-12T13:37:54.355" v="788"/>
          <ac:inkMkLst>
            <pc:docMk/>
            <pc:sldMk cId="3191265923" sldId="269"/>
            <ac:inkMk id="259" creationId="{0FA06ECD-D1DC-CB02-5FE3-9BD619CA1973}"/>
          </ac:inkMkLst>
        </pc:inkChg>
        <pc:inkChg chg="add mod">
          <ac:chgData name="Donald Giddings (staff)" userId="241ad857-4517-4106-be45-0942a38a76b6" providerId="ADAL" clId="{045B0622-E33C-43DA-BBEC-73AA7ACE7319}" dt="2023-05-12T13:37:54.355" v="788"/>
          <ac:inkMkLst>
            <pc:docMk/>
            <pc:sldMk cId="3191265923" sldId="269"/>
            <ac:inkMk id="260" creationId="{1CFAADC6-3C02-0AE8-48AC-A2017B625293}"/>
          </ac:inkMkLst>
        </pc:inkChg>
        <pc:inkChg chg="add mod">
          <ac:chgData name="Donald Giddings (staff)" userId="241ad857-4517-4106-be45-0942a38a76b6" providerId="ADAL" clId="{045B0622-E33C-43DA-BBEC-73AA7ACE7319}" dt="2023-05-12T13:37:54.355" v="788"/>
          <ac:inkMkLst>
            <pc:docMk/>
            <pc:sldMk cId="3191265923" sldId="269"/>
            <ac:inkMk id="261" creationId="{31BFD924-248C-632C-8F79-2A229F786C7D}"/>
          </ac:inkMkLst>
        </pc:inkChg>
        <pc:inkChg chg="add mod">
          <ac:chgData name="Donald Giddings (staff)" userId="241ad857-4517-4106-be45-0942a38a76b6" providerId="ADAL" clId="{045B0622-E33C-43DA-BBEC-73AA7ACE7319}" dt="2023-05-12T13:37:54.355" v="788"/>
          <ac:inkMkLst>
            <pc:docMk/>
            <pc:sldMk cId="3191265923" sldId="269"/>
            <ac:inkMk id="262" creationId="{AF205F42-47F0-E4B0-3865-4BEA5F1A4072}"/>
          </ac:inkMkLst>
        </pc:inkChg>
        <pc:inkChg chg="add mod">
          <ac:chgData name="Donald Giddings (staff)" userId="241ad857-4517-4106-be45-0942a38a76b6" providerId="ADAL" clId="{045B0622-E33C-43DA-BBEC-73AA7ACE7319}" dt="2023-05-12T13:37:54.355" v="788"/>
          <ac:inkMkLst>
            <pc:docMk/>
            <pc:sldMk cId="3191265923" sldId="269"/>
            <ac:inkMk id="263" creationId="{83AC1936-F765-9903-246C-B82BEB0E7009}"/>
          </ac:inkMkLst>
        </pc:inkChg>
        <pc:inkChg chg="add mod">
          <ac:chgData name="Donald Giddings (staff)" userId="241ad857-4517-4106-be45-0942a38a76b6" providerId="ADAL" clId="{045B0622-E33C-43DA-BBEC-73AA7ACE7319}" dt="2023-05-12T13:37:54.355" v="788"/>
          <ac:inkMkLst>
            <pc:docMk/>
            <pc:sldMk cId="3191265923" sldId="269"/>
            <ac:inkMk id="264" creationId="{58DAA125-A391-0096-0645-2CF36261DC4F}"/>
          </ac:inkMkLst>
        </pc:inkChg>
        <pc:inkChg chg="add mod">
          <ac:chgData name="Donald Giddings (staff)" userId="241ad857-4517-4106-be45-0942a38a76b6" providerId="ADAL" clId="{045B0622-E33C-43DA-BBEC-73AA7ACE7319}" dt="2023-05-12T13:37:54.355" v="788"/>
          <ac:inkMkLst>
            <pc:docMk/>
            <pc:sldMk cId="3191265923" sldId="269"/>
            <ac:inkMk id="265" creationId="{6A1EE598-49C2-E104-630D-985E9C8FED9A}"/>
          </ac:inkMkLst>
        </pc:inkChg>
        <pc:inkChg chg="add mod">
          <ac:chgData name="Donald Giddings (staff)" userId="241ad857-4517-4106-be45-0942a38a76b6" providerId="ADAL" clId="{045B0622-E33C-43DA-BBEC-73AA7ACE7319}" dt="2023-05-12T13:37:54.355" v="788"/>
          <ac:inkMkLst>
            <pc:docMk/>
            <pc:sldMk cId="3191265923" sldId="269"/>
            <ac:inkMk id="266" creationId="{08636557-7792-AAC1-29DA-F6289486B5A5}"/>
          </ac:inkMkLst>
        </pc:inkChg>
        <pc:inkChg chg="add mod">
          <ac:chgData name="Donald Giddings (staff)" userId="241ad857-4517-4106-be45-0942a38a76b6" providerId="ADAL" clId="{045B0622-E33C-43DA-BBEC-73AA7ACE7319}" dt="2023-05-12T13:37:54.355" v="788"/>
          <ac:inkMkLst>
            <pc:docMk/>
            <pc:sldMk cId="3191265923" sldId="269"/>
            <ac:inkMk id="267" creationId="{143F5F36-018E-7F7E-1612-9C709B5EFBDD}"/>
          </ac:inkMkLst>
        </pc:inkChg>
        <pc:inkChg chg="add mod">
          <ac:chgData name="Donald Giddings (staff)" userId="241ad857-4517-4106-be45-0942a38a76b6" providerId="ADAL" clId="{045B0622-E33C-43DA-BBEC-73AA7ACE7319}" dt="2023-05-12T13:37:54.355" v="788"/>
          <ac:inkMkLst>
            <pc:docMk/>
            <pc:sldMk cId="3191265923" sldId="269"/>
            <ac:inkMk id="269" creationId="{6B13EF2D-DB10-BCB3-E4C6-F19FA05DE9BA}"/>
          </ac:inkMkLst>
        </pc:inkChg>
        <pc:inkChg chg="add mod">
          <ac:chgData name="Donald Giddings (staff)" userId="241ad857-4517-4106-be45-0942a38a76b6" providerId="ADAL" clId="{045B0622-E33C-43DA-BBEC-73AA7ACE7319}" dt="2023-05-12T13:37:54.355" v="788"/>
          <ac:inkMkLst>
            <pc:docMk/>
            <pc:sldMk cId="3191265923" sldId="269"/>
            <ac:inkMk id="270" creationId="{8FD1B836-9282-D2E2-7780-2849C9683710}"/>
          </ac:inkMkLst>
        </pc:inkChg>
        <pc:inkChg chg="add mod">
          <ac:chgData name="Donald Giddings (staff)" userId="241ad857-4517-4106-be45-0942a38a76b6" providerId="ADAL" clId="{045B0622-E33C-43DA-BBEC-73AA7ACE7319}" dt="2023-05-12T13:37:54.355" v="788"/>
          <ac:inkMkLst>
            <pc:docMk/>
            <pc:sldMk cId="3191265923" sldId="269"/>
            <ac:inkMk id="271" creationId="{C63A74CD-60DB-E3AF-CBE6-0744B6DC2845}"/>
          </ac:inkMkLst>
        </pc:inkChg>
        <pc:inkChg chg="add mod">
          <ac:chgData name="Donald Giddings (staff)" userId="241ad857-4517-4106-be45-0942a38a76b6" providerId="ADAL" clId="{045B0622-E33C-43DA-BBEC-73AA7ACE7319}" dt="2023-05-12T13:38:00.752" v="792"/>
          <ac:inkMkLst>
            <pc:docMk/>
            <pc:sldMk cId="3191265923" sldId="269"/>
            <ac:inkMk id="273" creationId="{311C7898-BBC2-844C-7CA9-299B00E33F45}"/>
          </ac:inkMkLst>
        </pc:inkChg>
        <pc:inkChg chg="add mod">
          <ac:chgData name="Donald Giddings (staff)" userId="241ad857-4517-4106-be45-0942a38a76b6" providerId="ADAL" clId="{045B0622-E33C-43DA-BBEC-73AA7ACE7319}" dt="2023-05-12T13:38:00.752" v="792"/>
          <ac:inkMkLst>
            <pc:docMk/>
            <pc:sldMk cId="3191265923" sldId="269"/>
            <ac:inkMk id="274" creationId="{E45CF5ED-194C-8511-6CFA-283FD8DDF928}"/>
          </ac:inkMkLst>
        </pc:inkChg>
        <pc:inkChg chg="add mod">
          <ac:chgData name="Donald Giddings (staff)" userId="241ad857-4517-4106-be45-0942a38a76b6" providerId="ADAL" clId="{045B0622-E33C-43DA-BBEC-73AA7ACE7319}" dt="2023-05-12T13:38:00.752" v="792"/>
          <ac:inkMkLst>
            <pc:docMk/>
            <pc:sldMk cId="3191265923" sldId="269"/>
            <ac:inkMk id="275" creationId="{BD19F8E8-92B6-8547-5BC5-C4E45953276E}"/>
          </ac:inkMkLst>
        </pc:inkChg>
        <pc:inkChg chg="add mod">
          <ac:chgData name="Donald Giddings (staff)" userId="241ad857-4517-4106-be45-0942a38a76b6" providerId="ADAL" clId="{045B0622-E33C-43DA-BBEC-73AA7ACE7319}" dt="2023-05-12T13:38:09.201" v="803"/>
          <ac:inkMkLst>
            <pc:docMk/>
            <pc:sldMk cId="3191265923" sldId="269"/>
            <ac:inkMk id="277" creationId="{085FAE93-B61A-6469-ECF3-1CCC59C87259}"/>
          </ac:inkMkLst>
        </pc:inkChg>
        <pc:inkChg chg="add mod">
          <ac:chgData name="Donald Giddings (staff)" userId="241ad857-4517-4106-be45-0942a38a76b6" providerId="ADAL" clId="{045B0622-E33C-43DA-BBEC-73AA7ACE7319}" dt="2023-05-12T13:38:09.201" v="803"/>
          <ac:inkMkLst>
            <pc:docMk/>
            <pc:sldMk cId="3191265923" sldId="269"/>
            <ac:inkMk id="278" creationId="{B340C1FE-A7EE-8FCF-36AA-235FD76F4381}"/>
          </ac:inkMkLst>
        </pc:inkChg>
        <pc:inkChg chg="add mod">
          <ac:chgData name="Donald Giddings (staff)" userId="241ad857-4517-4106-be45-0942a38a76b6" providerId="ADAL" clId="{045B0622-E33C-43DA-BBEC-73AA7ACE7319}" dt="2023-05-12T13:38:09.201" v="803"/>
          <ac:inkMkLst>
            <pc:docMk/>
            <pc:sldMk cId="3191265923" sldId="269"/>
            <ac:inkMk id="279" creationId="{DF5E6935-4D16-2C4D-DBB1-DAAB43370CEE}"/>
          </ac:inkMkLst>
        </pc:inkChg>
        <pc:inkChg chg="add mod">
          <ac:chgData name="Donald Giddings (staff)" userId="241ad857-4517-4106-be45-0942a38a76b6" providerId="ADAL" clId="{045B0622-E33C-43DA-BBEC-73AA7ACE7319}" dt="2023-05-12T13:38:09.201" v="803"/>
          <ac:inkMkLst>
            <pc:docMk/>
            <pc:sldMk cId="3191265923" sldId="269"/>
            <ac:inkMk id="280" creationId="{185310C2-0740-2898-A89C-E6C9E172FADB}"/>
          </ac:inkMkLst>
        </pc:inkChg>
        <pc:inkChg chg="add mod">
          <ac:chgData name="Donald Giddings (staff)" userId="241ad857-4517-4106-be45-0942a38a76b6" providerId="ADAL" clId="{045B0622-E33C-43DA-BBEC-73AA7ACE7319}" dt="2023-05-12T13:38:09.201" v="803"/>
          <ac:inkMkLst>
            <pc:docMk/>
            <pc:sldMk cId="3191265923" sldId="269"/>
            <ac:inkMk id="281" creationId="{A5AA6450-70AB-6B9B-B4CD-47336D55710D}"/>
          </ac:inkMkLst>
        </pc:inkChg>
        <pc:inkChg chg="add mod">
          <ac:chgData name="Donald Giddings (staff)" userId="241ad857-4517-4106-be45-0942a38a76b6" providerId="ADAL" clId="{045B0622-E33C-43DA-BBEC-73AA7ACE7319}" dt="2023-05-12T13:38:09.201" v="803"/>
          <ac:inkMkLst>
            <pc:docMk/>
            <pc:sldMk cId="3191265923" sldId="269"/>
            <ac:inkMk id="283" creationId="{2F1F5525-A9EF-6BFF-C901-70BBEA7CA3DE}"/>
          </ac:inkMkLst>
        </pc:inkChg>
        <pc:inkChg chg="add mod">
          <ac:chgData name="Donald Giddings (staff)" userId="241ad857-4517-4106-be45-0942a38a76b6" providerId="ADAL" clId="{045B0622-E33C-43DA-BBEC-73AA7ACE7319}" dt="2023-05-12T13:38:09.201" v="803"/>
          <ac:inkMkLst>
            <pc:docMk/>
            <pc:sldMk cId="3191265923" sldId="269"/>
            <ac:inkMk id="284" creationId="{5E8F0479-6921-4F61-3E46-6209205063AF}"/>
          </ac:inkMkLst>
        </pc:inkChg>
        <pc:inkChg chg="add mod">
          <ac:chgData name="Donald Giddings (staff)" userId="241ad857-4517-4106-be45-0942a38a76b6" providerId="ADAL" clId="{045B0622-E33C-43DA-BBEC-73AA7ACE7319}" dt="2023-05-12T13:38:09.201" v="803"/>
          <ac:inkMkLst>
            <pc:docMk/>
            <pc:sldMk cId="3191265923" sldId="269"/>
            <ac:inkMk id="285" creationId="{884AD582-6052-79D9-F741-FF7679C7E632}"/>
          </ac:inkMkLst>
        </pc:inkChg>
        <pc:inkChg chg="add mod">
          <ac:chgData name="Donald Giddings (staff)" userId="241ad857-4517-4106-be45-0942a38a76b6" providerId="ADAL" clId="{045B0622-E33C-43DA-BBEC-73AA7ACE7319}" dt="2023-05-12T13:38:09.201" v="803"/>
          <ac:inkMkLst>
            <pc:docMk/>
            <pc:sldMk cId="3191265923" sldId="269"/>
            <ac:inkMk id="286" creationId="{1167671E-89CB-8E1C-599F-AB11C04B1712}"/>
          </ac:inkMkLst>
        </pc:inkChg>
        <pc:inkChg chg="add mod">
          <ac:chgData name="Donald Giddings (staff)" userId="241ad857-4517-4106-be45-0942a38a76b6" providerId="ADAL" clId="{045B0622-E33C-43DA-BBEC-73AA7ACE7319}" dt="2023-05-12T13:39:40.771" v="869"/>
          <ac:inkMkLst>
            <pc:docMk/>
            <pc:sldMk cId="3191265923" sldId="269"/>
            <ac:inkMk id="288" creationId="{547DDCEF-4170-CEC1-1726-C0FBDCEB7811}"/>
          </ac:inkMkLst>
        </pc:inkChg>
        <pc:inkChg chg="add mod">
          <ac:chgData name="Donald Giddings (staff)" userId="241ad857-4517-4106-be45-0942a38a76b6" providerId="ADAL" clId="{045B0622-E33C-43DA-BBEC-73AA7ACE7319}" dt="2023-05-12T13:39:40.771" v="869"/>
          <ac:inkMkLst>
            <pc:docMk/>
            <pc:sldMk cId="3191265923" sldId="269"/>
            <ac:inkMk id="289" creationId="{9B28BC5F-88E4-7DEC-3DF7-636D84718F5A}"/>
          </ac:inkMkLst>
        </pc:inkChg>
        <pc:inkChg chg="add mod">
          <ac:chgData name="Donald Giddings (staff)" userId="241ad857-4517-4106-be45-0942a38a76b6" providerId="ADAL" clId="{045B0622-E33C-43DA-BBEC-73AA7ACE7319}" dt="2023-05-12T13:39:40.771" v="869"/>
          <ac:inkMkLst>
            <pc:docMk/>
            <pc:sldMk cId="3191265923" sldId="269"/>
            <ac:inkMk id="290" creationId="{F294E5F4-6C79-160F-9C33-A9C3007C7B8B}"/>
          </ac:inkMkLst>
        </pc:inkChg>
        <pc:inkChg chg="add mod">
          <ac:chgData name="Donald Giddings (staff)" userId="241ad857-4517-4106-be45-0942a38a76b6" providerId="ADAL" clId="{045B0622-E33C-43DA-BBEC-73AA7ACE7319}" dt="2023-05-12T13:39:40.771" v="869"/>
          <ac:inkMkLst>
            <pc:docMk/>
            <pc:sldMk cId="3191265923" sldId="269"/>
            <ac:inkMk id="291" creationId="{64F4CE0A-C4DB-DF8E-ACF2-5189EC9432CD}"/>
          </ac:inkMkLst>
        </pc:inkChg>
        <pc:inkChg chg="add mod">
          <ac:chgData name="Donald Giddings (staff)" userId="241ad857-4517-4106-be45-0942a38a76b6" providerId="ADAL" clId="{045B0622-E33C-43DA-BBEC-73AA7ACE7319}" dt="2023-05-12T13:39:40.771" v="869"/>
          <ac:inkMkLst>
            <pc:docMk/>
            <pc:sldMk cId="3191265923" sldId="269"/>
            <ac:inkMk id="292" creationId="{9DDCEE4F-43C5-2DDC-F6E1-3134AF7AE0F8}"/>
          </ac:inkMkLst>
        </pc:inkChg>
        <pc:inkChg chg="add mod">
          <ac:chgData name="Donald Giddings (staff)" userId="241ad857-4517-4106-be45-0942a38a76b6" providerId="ADAL" clId="{045B0622-E33C-43DA-BBEC-73AA7ACE7319}" dt="2023-05-12T13:39:40.771" v="869"/>
          <ac:inkMkLst>
            <pc:docMk/>
            <pc:sldMk cId="3191265923" sldId="269"/>
            <ac:inkMk id="293" creationId="{D981DDB0-D768-1D93-AB09-3562F1700C44}"/>
          </ac:inkMkLst>
        </pc:inkChg>
        <pc:inkChg chg="add mod">
          <ac:chgData name="Donald Giddings (staff)" userId="241ad857-4517-4106-be45-0942a38a76b6" providerId="ADAL" clId="{045B0622-E33C-43DA-BBEC-73AA7ACE7319}" dt="2023-05-12T13:39:40.771" v="869"/>
          <ac:inkMkLst>
            <pc:docMk/>
            <pc:sldMk cId="3191265923" sldId="269"/>
            <ac:inkMk id="294" creationId="{B9993A05-2B93-7969-1D4D-573C9740F3D9}"/>
          </ac:inkMkLst>
        </pc:inkChg>
        <pc:inkChg chg="add mod">
          <ac:chgData name="Donald Giddings (staff)" userId="241ad857-4517-4106-be45-0942a38a76b6" providerId="ADAL" clId="{045B0622-E33C-43DA-BBEC-73AA7ACE7319}" dt="2023-05-12T13:39:40.771" v="869"/>
          <ac:inkMkLst>
            <pc:docMk/>
            <pc:sldMk cId="3191265923" sldId="269"/>
            <ac:inkMk id="295" creationId="{E1196772-70B2-58AB-8B2F-ADDD8F7687AF}"/>
          </ac:inkMkLst>
        </pc:inkChg>
        <pc:inkChg chg="add mod">
          <ac:chgData name="Donald Giddings (staff)" userId="241ad857-4517-4106-be45-0942a38a76b6" providerId="ADAL" clId="{045B0622-E33C-43DA-BBEC-73AA7ACE7319}" dt="2023-05-12T13:39:40.771" v="869"/>
          <ac:inkMkLst>
            <pc:docMk/>
            <pc:sldMk cId="3191265923" sldId="269"/>
            <ac:inkMk id="296" creationId="{3F47F32C-E5CB-A4B0-9011-BE775EC15FF0}"/>
          </ac:inkMkLst>
        </pc:inkChg>
        <pc:inkChg chg="add mod">
          <ac:chgData name="Donald Giddings (staff)" userId="241ad857-4517-4106-be45-0942a38a76b6" providerId="ADAL" clId="{045B0622-E33C-43DA-BBEC-73AA7ACE7319}" dt="2023-05-12T13:39:40.771" v="869"/>
          <ac:inkMkLst>
            <pc:docMk/>
            <pc:sldMk cId="3191265923" sldId="269"/>
            <ac:inkMk id="297" creationId="{9E5AE71E-512C-0D83-2026-582A7AF88C9B}"/>
          </ac:inkMkLst>
        </pc:inkChg>
        <pc:inkChg chg="add mod">
          <ac:chgData name="Donald Giddings (staff)" userId="241ad857-4517-4106-be45-0942a38a76b6" providerId="ADAL" clId="{045B0622-E33C-43DA-BBEC-73AA7ACE7319}" dt="2023-05-12T13:39:40.771" v="869"/>
          <ac:inkMkLst>
            <pc:docMk/>
            <pc:sldMk cId="3191265923" sldId="269"/>
            <ac:inkMk id="298" creationId="{42F7BAC5-83EA-4730-6FBB-ED097748C6ED}"/>
          </ac:inkMkLst>
        </pc:inkChg>
        <pc:inkChg chg="add mod">
          <ac:chgData name="Donald Giddings (staff)" userId="241ad857-4517-4106-be45-0942a38a76b6" providerId="ADAL" clId="{045B0622-E33C-43DA-BBEC-73AA7ACE7319}" dt="2023-05-12T13:39:40.771" v="869"/>
          <ac:inkMkLst>
            <pc:docMk/>
            <pc:sldMk cId="3191265923" sldId="269"/>
            <ac:inkMk id="301" creationId="{8328CDC3-8F11-5210-28BD-751B4DF2E393}"/>
          </ac:inkMkLst>
        </pc:inkChg>
        <pc:inkChg chg="add mod">
          <ac:chgData name="Donald Giddings (staff)" userId="241ad857-4517-4106-be45-0942a38a76b6" providerId="ADAL" clId="{045B0622-E33C-43DA-BBEC-73AA7ACE7319}" dt="2023-05-12T13:39:40.771" v="869"/>
          <ac:inkMkLst>
            <pc:docMk/>
            <pc:sldMk cId="3191265923" sldId="269"/>
            <ac:inkMk id="302" creationId="{22A8DF88-0FB5-7443-2B10-D6DC57A2BF34}"/>
          </ac:inkMkLst>
        </pc:inkChg>
        <pc:inkChg chg="add mod">
          <ac:chgData name="Donald Giddings (staff)" userId="241ad857-4517-4106-be45-0942a38a76b6" providerId="ADAL" clId="{045B0622-E33C-43DA-BBEC-73AA7ACE7319}" dt="2023-05-12T13:39:40.771" v="869"/>
          <ac:inkMkLst>
            <pc:docMk/>
            <pc:sldMk cId="3191265923" sldId="269"/>
            <ac:inkMk id="303" creationId="{4D9CD1E2-5FB3-86A1-C2BE-BFEF299D2CB1}"/>
          </ac:inkMkLst>
        </pc:inkChg>
        <pc:inkChg chg="add mod">
          <ac:chgData name="Donald Giddings (staff)" userId="241ad857-4517-4106-be45-0942a38a76b6" providerId="ADAL" clId="{045B0622-E33C-43DA-BBEC-73AA7ACE7319}" dt="2023-05-12T13:39:40.771" v="869"/>
          <ac:inkMkLst>
            <pc:docMk/>
            <pc:sldMk cId="3191265923" sldId="269"/>
            <ac:inkMk id="304" creationId="{5EEC13BB-A9E9-5C30-A931-02E2A4A60418}"/>
          </ac:inkMkLst>
        </pc:inkChg>
        <pc:inkChg chg="add mod">
          <ac:chgData name="Donald Giddings (staff)" userId="241ad857-4517-4106-be45-0942a38a76b6" providerId="ADAL" clId="{045B0622-E33C-43DA-BBEC-73AA7ACE7319}" dt="2023-05-12T13:39:40.771" v="869"/>
          <ac:inkMkLst>
            <pc:docMk/>
            <pc:sldMk cId="3191265923" sldId="269"/>
            <ac:inkMk id="305" creationId="{FFF4765B-8307-B92F-E807-BDF8B964D9B3}"/>
          </ac:inkMkLst>
        </pc:inkChg>
        <pc:inkChg chg="add mod">
          <ac:chgData name="Donald Giddings (staff)" userId="241ad857-4517-4106-be45-0942a38a76b6" providerId="ADAL" clId="{045B0622-E33C-43DA-BBEC-73AA7ACE7319}" dt="2023-05-12T13:39:40.771" v="869"/>
          <ac:inkMkLst>
            <pc:docMk/>
            <pc:sldMk cId="3191265923" sldId="269"/>
            <ac:inkMk id="306" creationId="{D5AFD699-F090-C6A8-CFB9-35F77E6869A7}"/>
          </ac:inkMkLst>
        </pc:inkChg>
        <pc:inkChg chg="add mod">
          <ac:chgData name="Donald Giddings (staff)" userId="241ad857-4517-4106-be45-0942a38a76b6" providerId="ADAL" clId="{045B0622-E33C-43DA-BBEC-73AA7ACE7319}" dt="2023-05-12T13:39:40.771" v="869"/>
          <ac:inkMkLst>
            <pc:docMk/>
            <pc:sldMk cId="3191265923" sldId="269"/>
            <ac:inkMk id="307" creationId="{5E5025B7-2542-95E0-E94E-EE789A8DE89B}"/>
          </ac:inkMkLst>
        </pc:inkChg>
        <pc:inkChg chg="add mod">
          <ac:chgData name="Donald Giddings (staff)" userId="241ad857-4517-4106-be45-0942a38a76b6" providerId="ADAL" clId="{045B0622-E33C-43DA-BBEC-73AA7ACE7319}" dt="2023-05-12T13:39:40.771" v="869"/>
          <ac:inkMkLst>
            <pc:docMk/>
            <pc:sldMk cId="3191265923" sldId="269"/>
            <ac:inkMk id="308" creationId="{318A04C0-DC9A-9D23-2094-FB8540DB8A12}"/>
          </ac:inkMkLst>
        </pc:inkChg>
        <pc:inkChg chg="add mod">
          <ac:chgData name="Donald Giddings (staff)" userId="241ad857-4517-4106-be45-0942a38a76b6" providerId="ADAL" clId="{045B0622-E33C-43DA-BBEC-73AA7ACE7319}" dt="2023-05-12T13:39:40.771" v="869"/>
          <ac:inkMkLst>
            <pc:docMk/>
            <pc:sldMk cId="3191265923" sldId="269"/>
            <ac:inkMk id="310" creationId="{7BA6E4C0-1D78-7674-7FF1-05412E0D3AD9}"/>
          </ac:inkMkLst>
        </pc:inkChg>
        <pc:inkChg chg="add mod">
          <ac:chgData name="Donald Giddings (staff)" userId="241ad857-4517-4106-be45-0942a38a76b6" providerId="ADAL" clId="{045B0622-E33C-43DA-BBEC-73AA7ACE7319}" dt="2023-05-12T13:39:40.771" v="869"/>
          <ac:inkMkLst>
            <pc:docMk/>
            <pc:sldMk cId="3191265923" sldId="269"/>
            <ac:inkMk id="311" creationId="{187C5422-3AA8-BEDA-6395-3598AC264767}"/>
          </ac:inkMkLst>
        </pc:inkChg>
        <pc:inkChg chg="add mod">
          <ac:chgData name="Donald Giddings (staff)" userId="241ad857-4517-4106-be45-0942a38a76b6" providerId="ADAL" clId="{045B0622-E33C-43DA-BBEC-73AA7ACE7319}" dt="2023-05-12T13:39:40.771" v="869"/>
          <ac:inkMkLst>
            <pc:docMk/>
            <pc:sldMk cId="3191265923" sldId="269"/>
            <ac:inkMk id="312" creationId="{05484EC7-6817-CA4E-E647-F713B261EE34}"/>
          </ac:inkMkLst>
        </pc:inkChg>
        <pc:inkChg chg="add mod">
          <ac:chgData name="Donald Giddings (staff)" userId="241ad857-4517-4106-be45-0942a38a76b6" providerId="ADAL" clId="{045B0622-E33C-43DA-BBEC-73AA7ACE7319}" dt="2023-05-12T13:39:40.771" v="869"/>
          <ac:inkMkLst>
            <pc:docMk/>
            <pc:sldMk cId="3191265923" sldId="269"/>
            <ac:inkMk id="313" creationId="{ACD1FF53-ABCC-7BF0-536E-2AAC217D8CB8}"/>
          </ac:inkMkLst>
        </pc:inkChg>
        <pc:inkChg chg="add mod">
          <ac:chgData name="Donald Giddings (staff)" userId="241ad857-4517-4106-be45-0942a38a76b6" providerId="ADAL" clId="{045B0622-E33C-43DA-BBEC-73AA7ACE7319}" dt="2023-05-12T13:39:40.771" v="869"/>
          <ac:inkMkLst>
            <pc:docMk/>
            <pc:sldMk cId="3191265923" sldId="269"/>
            <ac:inkMk id="314" creationId="{C0627913-23CD-5A79-6A97-405DCE90AE8B}"/>
          </ac:inkMkLst>
        </pc:inkChg>
        <pc:inkChg chg="add mod">
          <ac:chgData name="Donald Giddings (staff)" userId="241ad857-4517-4106-be45-0942a38a76b6" providerId="ADAL" clId="{045B0622-E33C-43DA-BBEC-73AA7ACE7319}" dt="2023-05-12T13:39:40.771" v="869"/>
          <ac:inkMkLst>
            <pc:docMk/>
            <pc:sldMk cId="3191265923" sldId="269"/>
            <ac:inkMk id="315" creationId="{559A2C3C-7807-227F-9E14-048E24C7B3BB}"/>
          </ac:inkMkLst>
        </pc:inkChg>
        <pc:inkChg chg="add mod">
          <ac:chgData name="Donald Giddings (staff)" userId="241ad857-4517-4106-be45-0942a38a76b6" providerId="ADAL" clId="{045B0622-E33C-43DA-BBEC-73AA7ACE7319}" dt="2023-05-12T13:39:40.771" v="869"/>
          <ac:inkMkLst>
            <pc:docMk/>
            <pc:sldMk cId="3191265923" sldId="269"/>
            <ac:inkMk id="316" creationId="{75856271-0CF3-58F6-0A39-21EBF3B1271B}"/>
          </ac:inkMkLst>
        </pc:inkChg>
        <pc:inkChg chg="add mod">
          <ac:chgData name="Donald Giddings (staff)" userId="241ad857-4517-4106-be45-0942a38a76b6" providerId="ADAL" clId="{045B0622-E33C-43DA-BBEC-73AA7ACE7319}" dt="2023-05-12T13:39:40.771" v="869"/>
          <ac:inkMkLst>
            <pc:docMk/>
            <pc:sldMk cId="3191265923" sldId="269"/>
            <ac:inkMk id="317" creationId="{03467D55-363E-141D-DA02-8BD2753E8A87}"/>
          </ac:inkMkLst>
        </pc:inkChg>
        <pc:inkChg chg="add mod">
          <ac:chgData name="Donald Giddings (staff)" userId="241ad857-4517-4106-be45-0942a38a76b6" providerId="ADAL" clId="{045B0622-E33C-43DA-BBEC-73AA7ACE7319}" dt="2023-05-12T13:39:40.771" v="869"/>
          <ac:inkMkLst>
            <pc:docMk/>
            <pc:sldMk cId="3191265923" sldId="269"/>
            <ac:inkMk id="318" creationId="{D79C9ED2-D235-CB35-3531-A5494F8EA631}"/>
          </ac:inkMkLst>
        </pc:inkChg>
        <pc:inkChg chg="add mod">
          <ac:chgData name="Donald Giddings (staff)" userId="241ad857-4517-4106-be45-0942a38a76b6" providerId="ADAL" clId="{045B0622-E33C-43DA-BBEC-73AA7ACE7319}" dt="2023-05-12T13:39:40.771" v="869"/>
          <ac:inkMkLst>
            <pc:docMk/>
            <pc:sldMk cId="3191265923" sldId="269"/>
            <ac:inkMk id="319" creationId="{34937D16-69C1-0E32-832B-2A0D5BB99632}"/>
          </ac:inkMkLst>
        </pc:inkChg>
        <pc:inkChg chg="add mod">
          <ac:chgData name="Donald Giddings (staff)" userId="241ad857-4517-4106-be45-0942a38a76b6" providerId="ADAL" clId="{045B0622-E33C-43DA-BBEC-73AA7ACE7319}" dt="2023-05-12T13:39:40.771" v="869"/>
          <ac:inkMkLst>
            <pc:docMk/>
            <pc:sldMk cId="3191265923" sldId="269"/>
            <ac:inkMk id="322" creationId="{B8C42C05-0916-C4DC-92DE-634E43209ED5}"/>
          </ac:inkMkLst>
        </pc:inkChg>
        <pc:inkChg chg="add mod">
          <ac:chgData name="Donald Giddings (staff)" userId="241ad857-4517-4106-be45-0942a38a76b6" providerId="ADAL" clId="{045B0622-E33C-43DA-BBEC-73AA7ACE7319}" dt="2023-05-12T13:39:40.771" v="869"/>
          <ac:inkMkLst>
            <pc:docMk/>
            <pc:sldMk cId="3191265923" sldId="269"/>
            <ac:inkMk id="323" creationId="{877C1CB8-CED2-B533-5297-2693D9B4D464}"/>
          </ac:inkMkLst>
        </pc:inkChg>
        <pc:inkChg chg="add mod">
          <ac:chgData name="Donald Giddings (staff)" userId="241ad857-4517-4106-be45-0942a38a76b6" providerId="ADAL" clId="{045B0622-E33C-43DA-BBEC-73AA7ACE7319}" dt="2023-05-12T13:39:40.771" v="869"/>
          <ac:inkMkLst>
            <pc:docMk/>
            <pc:sldMk cId="3191265923" sldId="269"/>
            <ac:inkMk id="324" creationId="{0E7CA347-3A9C-2B5B-2851-158ADBF04BF3}"/>
          </ac:inkMkLst>
        </pc:inkChg>
        <pc:inkChg chg="add mod">
          <ac:chgData name="Donald Giddings (staff)" userId="241ad857-4517-4106-be45-0942a38a76b6" providerId="ADAL" clId="{045B0622-E33C-43DA-BBEC-73AA7ACE7319}" dt="2023-05-12T13:39:40.771" v="869"/>
          <ac:inkMkLst>
            <pc:docMk/>
            <pc:sldMk cId="3191265923" sldId="269"/>
            <ac:inkMk id="326" creationId="{B5A47897-A369-6041-6667-8913A554418E}"/>
          </ac:inkMkLst>
        </pc:inkChg>
        <pc:inkChg chg="add mod">
          <ac:chgData name="Donald Giddings (staff)" userId="241ad857-4517-4106-be45-0942a38a76b6" providerId="ADAL" clId="{045B0622-E33C-43DA-BBEC-73AA7ACE7319}" dt="2023-05-12T13:39:40.771" v="869"/>
          <ac:inkMkLst>
            <pc:docMk/>
            <pc:sldMk cId="3191265923" sldId="269"/>
            <ac:inkMk id="327" creationId="{7122FD29-3621-5474-0455-84A71B7085B4}"/>
          </ac:inkMkLst>
        </pc:inkChg>
        <pc:inkChg chg="add mod">
          <ac:chgData name="Donald Giddings (staff)" userId="241ad857-4517-4106-be45-0942a38a76b6" providerId="ADAL" clId="{045B0622-E33C-43DA-BBEC-73AA7ACE7319}" dt="2023-05-12T13:39:40.771" v="869"/>
          <ac:inkMkLst>
            <pc:docMk/>
            <pc:sldMk cId="3191265923" sldId="269"/>
            <ac:inkMk id="329" creationId="{E39EF433-8FD4-AAE4-1200-FEB573187A48}"/>
          </ac:inkMkLst>
        </pc:inkChg>
        <pc:inkChg chg="add mod">
          <ac:chgData name="Donald Giddings (staff)" userId="241ad857-4517-4106-be45-0942a38a76b6" providerId="ADAL" clId="{045B0622-E33C-43DA-BBEC-73AA7ACE7319}" dt="2023-05-12T13:39:40.771" v="869"/>
          <ac:inkMkLst>
            <pc:docMk/>
            <pc:sldMk cId="3191265923" sldId="269"/>
            <ac:inkMk id="330" creationId="{937811A0-5DE3-4C6E-F150-352B850A9407}"/>
          </ac:inkMkLst>
        </pc:inkChg>
        <pc:inkChg chg="add mod">
          <ac:chgData name="Donald Giddings (staff)" userId="241ad857-4517-4106-be45-0942a38a76b6" providerId="ADAL" clId="{045B0622-E33C-43DA-BBEC-73AA7ACE7319}" dt="2023-05-12T13:39:40.771" v="869"/>
          <ac:inkMkLst>
            <pc:docMk/>
            <pc:sldMk cId="3191265923" sldId="269"/>
            <ac:inkMk id="331" creationId="{5D84CC3F-0C6E-2A9C-8109-DB675893AE5D}"/>
          </ac:inkMkLst>
        </pc:inkChg>
        <pc:inkChg chg="add mod">
          <ac:chgData name="Donald Giddings (staff)" userId="241ad857-4517-4106-be45-0942a38a76b6" providerId="ADAL" clId="{045B0622-E33C-43DA-BBEC-73AA7ACE7319}" dt="2023-05-12T13:39:40.771" v="869"/>
          <ac:inkMkLst>
            <pc:docMk/>
            <pc:sldMk cId="3191265923" sldId="269"/>
            <ac:inkMk id="333" creationId="{78B7D553-6977-8C67-C038-D85F442386C6}"/>
          </ac:inkMkLst>
        </pc:inkChg>
        <pc:inkChg chg="add mod">
          <ac:chgData name="Donald Giddings (staff)" userId="241ad857-4517-4106-be45-0942a38a76b6" providerId="ADAL" clId="{045B0622-E33C-43DA-BBEC-73AA7ACE7319}" dt="2023-05-12T13:39:40.771" v="869"/>
          <ac:inkMkLst>
            <pc:docMk/>
            <pc:sldMk cId="3191265923" sldId="269"/>
            <ac:inkMk id="334" creationId="{9452A0B9-A198-C4F5-1677-CC12FF560859}"/>
          </ac:inkMkLst>
        </pc:inkChg>
        <pc:inkChg chg="add mod">
          <ac:chgData name="Donald Giddings (staff)" userId="241ad857-4517-4106-be45-0942a38a76b6" providerId="ADAL" clId="{045B0622-E33C-43DA-BBEC-73AA7ACE7319}" dt="2023-05-12T13:39:40.771" v="869"/>
          <ac:inkMkLst>
            <pc:docMk/>
            <pc:sldMk cId="3191265923" sldId="269"/>
            <ac:inkMk id="335" creationId="{658F7403-3CC3-48D6-AAEB-C39DA366CE30}"/>
          </ac:inkMkLst>
        </pc:inkChg>
        <pc:inkChg chg="add mod">
          <ac:chgData name="Donald Giddings (staff)" userId="241ad857-4517-4106-be45-0942a38a76b6" providerId="ADAL" clId="{045B0622-E33C-43DA-BBEC-73AA7ACE7319}" dt="2023-05-12T13:39:40.771" v="869"/>
          <ac:inkMkLst>
            <pc:docMk/>
            <pc:sldMk cId="3191265923" sldId="269"/>
            <ac:inkMk id="336" creationId="{97E87117-493B-A099-2966-E41D3315F32A}"/>
          </ac:inkMkLst>
        </pc:inkChg>
        <pc:inkChg chg="add mod">
          <ac:chgData name="Donald Giddings (staff)" userId="241ad857-4517-4106-be45-0942a38a76b6" providerId="ADAL" clId="{045B0622-E33C-43DA-BBEC-73AA7ACE7319}" dt="2023-05-12T13:39:40.771" v="869"/>
          <ac:inkMkLst>
            <pc:docMk/>
            <pc:sldMk cId="3191265923" sldId="269"/>
            <ac:inkMk id="337" creationId="{AA919C71-EA4C-D844-D27F-6ADEFA970CB2}"/>
          </ac:inkMkLst>
        </pc:inkChg>
        <pc:inkChg chg="add mod">
          <ac:chgData name="Donald Giddings (staff)" userId="241ad857-4517-4106-be45-0942a38a76b6" providerId="ADAL" clId="{045B0622-E33C-43DA-BBEC-73AA7ACE7319}" dt="2023-05-12T13:39:40.771" v="869"/>
          <ac:inkMkLst>
            <pc:docMk/>
            <pc:sldMk cId="3191265923" sldId="269"/>
            <ac:inkMk id="338" creationId="{0F287A8C-216C-C907-4B09-915535FED7BB}"/>
          </ac:inkMkLst>
        </pc:inkChg>
        <pc:inkChg chg="add mod">
          <ac:chgData name="Donald Giddings (staff)" userId="241ad857-4517-4106-be45-0942a38a76b6" providerId="ADAL" clId="{045B0622-E33C-43DA-BBEC-73AA7ACE7319}" dt="2023-05-12T13:39:40.771" v="869"/>
          <ac:inkMkLst>
            <pc:docMk/>
            <pc:sldMk cId="3191265923" sldId="269"/>
            <ac:inkMk id="339" creationId="{D26BDBEE-0D4F-A0AD-CB27-CDA0AFCEDE7D}"/>
          </ac:inkMkLst>
        </pc:inkChg>
        <pc:inkChg chg="add mod">
          <ac:chgData name="Donald Giddings (staff)" userId="241ad857-4517-4106-be45-0942a38a76b6" providerId="ADAL" clId="{045B0622-E33C-43DA-BBEC-73AA7ACE7319}" dt="2023-05-12T13:39:40.771" v="869"/>
          <ac:inkMkLst>
            <pc:docMk/>
            <pc:sldMk cId="3191265923" sldId="269"/>
            <ac:inkMk id="341" creationId="{44A88A4F-CDB2-579F-D005-624AD859E402}"/>
          </ac:inkMkLst>
        </pc:inkChg>
        <pc:inkChg chg="add mod">
          <ac:chgData name="Donald Giddings (staff)" userId="241ad857-4517-4106-be45-0942a38a76b6" providerId="ADAL" clId="{045B0622-E33C-43DA-BBEC-73AA7ACE7319}" dt="2023-05-12T13:39:40.771" v="869"/>
          <ac:inkMkLst>
            <pc:docMk/>
            <pc:sldMk cId="3191265923" sldId="269"/>
            <ac:inkMk id="342" creationId="{D8601B39-3EF5-CFAF-A695-37B914FF654B}"/>
          </ac:inkMkLst>
        </pc:inkChg>
        <pc:inkChg chg="add mod">
          <ac:chgData name="Donald Giddings (staff)" userId="241ad857-4517-4106-be45-0942a38a76b6" providerId="ADAL" clId="{045B0622-E33C-43DA-BBEC-73AA7ACE7319}" dt="2023-05-12T13:39:40.771" v="869"/>
          <ac:inkMkLst>
            <pc:docMk/>
            <pc:sldMk cId="3191265923" sldId="269"/>
            <ac:inkMk id="343" creationId="{F5BB3A21-0D66-0B19-F250-6F87DE23F47E}"/>
          </ac:inkMkLst>
        </pc:inkChg>
        <pc:inkChg chg="add mod">
          <ac:chgData name="Donald Giddings (staff)" userId="241ad857-4517-4106-be45-0942a38a76b6" providerId="ADAL" clId="{045B0622-E33C-43DA-BBEC-73AA7ACE7319}" dt="2023-05-12T13:39:40.771" v="869"/>
          <ac:inkMkLst>
            <pc:docMk/>
            <pc:sldMk cId="3191265923" sldId="269"/>
            <ac:inkMk id="344" creationId="{62E88F20-3DA8-BEEB-48A3-61FDB52483B7}"/>
          </ac:inkMkLst>
        </pc:inkChg>
        <pc:inkChg chg="add mod">
          <ac:chgData name="Donald Giddings (staff)" userId="241ad857-4517-4106-be45-0942a38a76b6" providerId="ADAL" clId="{045B0622-E33C-43DA-BBEC-73AA7ACE7319}" dt="2023-05-12T13:39:40.771" v="869"/>
          <ac:inkMkLst>
            <pc:docMk/>
            <pc:sldMk cId="3191265923" sldId="269"/>
            <ac:inkMk id="345" creationId="{88474051-96F2-A973-7719-42F06EB250D1}"/>
          </ac:inkMkLst>
        </pc:inkChg>
        <pc:inkChg chg="add mod">
          <ac:chgData name="Donald Giddings (staff)" userId="241ad857-4517-4106-be45-0942a38a76b6" providerId="ADAL" clId="{045B0622-E33C-43DA-BBEC-73AA7ACE7319}" dt="2023-05-12T13:39:40.771" v="869"/>
          <ac:inkMkLst>
            <pc:docMk/>
            <pc:sldMk cId="3191265923" sldId="269"/>
            <ac:inkMk id="346" creationId="{BD8F32BF-BE2B-5B37-ADAC-FBBC14DFAFCF}"/>
          </ac:inkMkLst>
        </pc:inkChg>
        <pc:inkChg chg="add mod">
          <ac:chgData name="Donald Giddings (staff)" userId="241ad857-4517-4106-be45-0942a38a76b6" providerId="ADAL" clId="{045B0622-E33C-43DA-BBEC-73AA7ACE7319}" dt="2023-05-12T13:39:40.771" v="869"/>
          <ac:inkMkLst>
            <pc:docMk/>
            <pc:sldMk cId="3191265923" sldId="269"/>
            <ac:inkMk id="347" creationId="{24C66CEF-9687-2101-0750-938E59368B43}"/>
          </ac:inkMkLst>
        </pc:inkChg>
        <pc:inkChg chg="add mod">
          <ac:chgData name="Donald Giddings (staff)" userId="241ad857-4517-4106-be45-0942a38a76b6" providerId="ADAL" clId="{045B0622-E33C-43DA-BBEC-73AA7ACE7319}" dt="2023-05-12T13:39:40.771" v="869"/>
          <ac:inkMkLst>
            <pc:docMk/>
            <pc:sldMk cId="3191265923" sldId="269"/>
            <ac:inkMk id="349" creationId="{AEB8B371-9D97-4160-CD8D-B37B8447D42E}"/>
          </ac:inkMkLst>
        </pc:inkChg>
        <pc:inkChg chg="add mod">
          <ac:chgData name="Donald Giddings (staff)" userId="241ad857-4517-4106-be45-0942a38a76b6" providerId="ADAL" clId="{045B0622-E33C-43DA-BBEC-73AA7ACE7319}" dt="2023-05-12T13:39:40.771" v="869"/>
          <ac:inkMkLst>
            <pc:docMk/>
            <pc:sldMk cId="3191265923" sldId="269"/>
            <ac:inkMk id="350" creationId="{C800358E-481E-00A7-CE0B-FB11BC1EF454}"/>
          </ac:inkMkLst>
        </pc:inkChg>
        <pc:inkChg chg="add mod">
          <ac:chgData name="Donald Giddings (staff)" userId="241ad857-4517-4106-be45-0942a38a76b6" providerId="ADAL" clId="{045B0622-E33C-43DA-BBEC-73AA7ACE7319}" dt="2023-05-12T13:39:40.771" v="869"/>
          <ac:inkMkLst>
            <pc:docMk/>
            <pc:sldMk cId="3191265923" sldId="269"/>
            <ac:inkMk id="351" creationId="{C73384A6-4A80-78D3-9EE9-82E2442B514F}"/>
          </ac:inkMkLst>
        </pc:inkChg>
        <pc:inkChg chg="add mod">
          <ac:chgData name="Donald Giddings (staff)" userId="241ad857-4517-4106-be45-0942a38a76b6" providerId="ADAL" clId="{045B0622-E33C-43DA-BBEC-73AA7ACE7319}" dt="2023-05-12T13:39:40.771" v="869"/>
          <ac:inkMkLst>
            <pc:docMk/>
            <pc:sldMk cId="3191265923" sldId="269"/>
            <ac:inkMk id="352" creationId="{588F832D-F04F-AB68-04A0-1BC1FFBF8641}"/>
          </ac:inkMkLst>
        </pc:inkChg>
        <pc:inkChg chg="add mod">
          <ac:chgData name="Donald Giddings (staff)" userId="241ad857-4517-4106-be45-0942a38a76b6" providerId="ADAL" clId="{045B0622-E33C-43DA-BBEC-73AA7ACE7319}" dt="2023-05-12T13:39:40.771" v="869"/>
          <ac:inkMkLst>
            <pc:docMk/>
            <pc:sldMk cId="3191265923" sldId="269"/>
            <ac:inkMk id="353" creationId="{0978419F-8C0C-2265-8C68-F780CD45E829}"/>
          </ac:inkMkLst>
        </pc:inkChg>
        <pc:inkChg chg="add mod">
          <ac:chgData name="Donald Giddings (staff)" userId="241ad857-4517-4106-be45-0942a38a76b6" providerId="ADAL" clId="{045B0622-E33C-43DA-BBEC-73AA7ACE7319}" dt="2023-05-12T13:39:40.771" v="869"/>
          <ac:inkMkLst>
            <pc:docMk/>
            <pc:sldMk cId="3191265923" sldId="269"/>
            <ac:inkMk id="354" creationId="{3735C0A9-0CED-3C88-276A-C83CD29EE415}"/>
          </ac:inkMkLst>
        </pc:inkChg>
        <pc:inkChg chg="add mod">
          <ac:chgData name="Donald Giddings (staff)" userId="241ad857-4517-4106-be45-0942a38a76b6" providerId="ADAL" clId="{045B0622-E33C-43DA-BBEC-73AA7ACE7319}" dt="2023-05-12T13:40:00.273" v="878"/>
          <ac:inkMkLst>
            <pc:docMk/>
            <pc:sldMk cId="3191265923" sldId="269"/>
            <ac:inkMk id="356" creationId="{A5A72724-6584-5CEB-658D-D0024DDE599A}"/>
          </ac:inkMkLst>
        </pc:inkChg>
        <pc:inkChg chg="add mod">
          <ac:chgData name="Donald Giddings (staff)" userId="241ad857-4517-4106-be45-0942a38a76b6" providerId="ADAL" clId="{045B0622-E33C-43DA-BBEC-73AA7ACE7319}" dt="2023-05-12T13:40:00.273" v="878"/>
          <ac:inkMkLst>
            <pc:docMk/>
            <pc:sldMk cId="3191265923" sldId="269"/>
            <ac:inkMk id="357" creationId="{01CE68D8-B0C4-0EC6-1392-28484F81D4CB}"/>
          </ac:inkMkLst>
        </pc:inkChg>
        <pc:inkChg chg="add mod">
          <ac:chgData name="Donald Giddings (staff)" userId="241ad857-4517-4106-be45-0942a38a76b6" providerId="ADAL" clId="{045B0622-E33C-43DA-BBEC-73AA7ACE7319}" dt="2023-05-12T13:40:00.273" v="878"/>
          <ac:inkMkLst>
            <pc:docMk/>
            <pc:sldMk cId="3191265923" sldId="269"/>
            <ac:inkMk id="358" creationId="{2BE0EBB4-6019-6E6A-C1E1-84A4B2C399EA}"/>
          </ac:inkMkLst>
        </pc:inkChg>
        <pc:inkChg chg="add mod">
          <ac:chgData name="Donald Giddings (staff)" userId="241ad857-4517-4106-be45-0942a38a76b6" providerId="ADAL" clId="{045B0622-E33C-43DA-BBEC-73AA7ACE7319}" dt="2023-05-12T13:40:00.273" v="878"/>
          <ac:inkMkLst>
            <pc:docMk/>
            <pc:sldMk cId="3191265923" sldId="269"/>
            <ac:inkMk id="359" creationId="{5721629F-5939-0D1B-C1F5-02152FB582D9}"/>
          </ac:inkMkLst>
        </pc:inkChg>
        <pc:inkChg chg="add mod">
          <ac:chgData name="Donald Giddings (staff)" userId="241ad857-4517-4106-be45-0942a38a76b6" providerId="ADAL" clId="{045B0622-E33C-43DA-BBEC-73AA7ACE7319}" dt="2023-05-12T13:40:00.273" v="878"/>
          <ac:inkMkLst>
            <pc:docMk/>
            <pc:sldMk cId="3191265923" sldId="269"/>
            <ac:inkMk id="360" creationId="{3C2B9E2A-4C65-41EC-9E5A-1AFDE1869783}"/>
          </ac:inkMkLst>
        </pc:inkChg>
        <pc:inkChg chg="add mod">
          <ac:chgData name="Donald Giddings (staff)" userId="241ad857-4517-4106-be45-0942a38a76b6" providerId="ADAL" clId="{045B0622-E33C-43DA-BBEC-73AA7ACE7319}" dt="2023-05-12T13:40:00.273" v="878"/>
          <ac:inkMkLst>
            <pc:docMk/>
            <pc:sldMk cId="3191265923" sldId="269"/>
            <ac:inkMk id="361" creationId="{4430A960-D632-E429-597B-F95700713FB3}"/>
          </ac:inkMkLst>
        </pc:inkChg>
        <pc:inkChg chg="add mod">
          <ac:chgData name="Donald Giddings (staff)" userId="241ad857-4517-4106-be45-0942a38a76b6" providerId="ADAL" clId="{045B0622-E33C-43DA-BBEC-73AA7ACE7319}" dt="2023-05-12T13:40:00.273" v="878"/>
          <ac:inkMkLst>
            <pc:docMk/>
            <pc:sldMk cId="3191265923" sldId="269"/>
            <ac:inkMk id="362" creationId="{C2BB3001-B2FF-B019-C148-4BFEEBD3D219}"/>
          </ac:inkMkLst>
        </pc:inkChg>
        <pc:inkChg chg="add mod">
          <ac:chgData name="Donald Giddings (staff)" userId="241ad857-4517-4106-be45-0942a38a76b6" providerId="ADAL" clId="{045B0622-E33C-43DA-BBEC-73AA7ACE7319}" dt="2023-05-12T13:40:00.273" v="878"/>
          <ac:inkMkLst>
            <pc:docMk/>
            <pc:sldMk cId="3191265923" sldId="269"/>
            <ac:inkMk id="363" creationId="{FAC96B3C-F628-3FFC-4ACC-C8FF7AEDD624}"/>
          </ac:inkMkLst>
        </pc:inkChg>
        <pc:inkChg chg="add">
          <ac:chgData name="Donald Giddings (staff)" userId="241ad857-4517-4106-be45-0942a38a76b6" providerId="ADAL" clId="{045B0622-E33C-43DA-BBEC-73AA7ACE7319}" dt="2023-05-12T13:40:02.677" v="879" actId="9405"/>
          <ac:inkMkLst>
            <pc:docMk/>
            <pc:sldMk cId="3191265923" sldId="269"/>
            <ac:inkMk id="365" creationId="{ECF62EDE-3461-A0A6-84D3-109136C75583}"/>
          </ac:inkMkLst>
        </pc:inkChg>
        <pc:inkChg chg="add mod">
          <ac:chgData name="Donald Giddings (staff)" userId="241ad857-4517-4106-be45-0942a38a76b6" providerId="ADAL" clId="{045B0622-E33C-43DA-BBEC-73AA7ACE7319}" dt="2023-05-12T13:40:05.150" v="885"/>
          <ac:inkMkLst>
            <pc:docMk/>
            <pc:sldMk cId="3191265923" sldId="269"/>
            <ac:inkMk id="366" creationId="{A63C174B-5C6C-1CA3-FDEC-045D4082BC86}"/>
          </ac:inkMkLst>
        </pc:inkChg>
        <pc:inkChg chg="add mod">
          <ac:chgData name="Donald Giddings (staff)" userId="241ad857-4517-4106-be45-0942a38a76b6" providerId="ADAL" clId="{045B0622-E33C-43DA-BBEC-73AA7ACE7319}" dt="2023-05-12T13:40:05.150" v="885"/>
          <ac:inkMkLst>
            <pc:docMk/>
            <pc:sldMk cId="3191265923" sldId="269"/>
            <ac:inkMk id="367" creationId="{05838EEA-CA93-F7C6-D251-DA610248B4FE}"/>
          </ac:inkMkLst>
        </pc:inkChg>
        <pc:inkChg chg="add mod">
          <ac:chgData name="Donald Giddings (staff)" userId="241ad857-4517-4106-be45-0942a38a76b6" providerId="ADAL" clId="{045B0622-E33C-43DA-BBEC-73AA7ACE7319}" dt="2023-05-12T13:40:05.150" v="885"/>
          <ac:inkMkLst>
            <pc:docMk/>
            <pc:sldMk cId="3191265923" sldId="269"/>
            <ac:inkMk id="368" creationId="{408155CE-621F-922B-F685-7200D3EAD3BA}"/>
          </ac:inkMkLst>
        </pc:inkChg>
        <pc:inkChg chg="add mod">
          <ac:chgData name="Donald Giddings (staff)" userId="241ad857-4517-4106-be45-0942a38a76b6" providerId="ADAL" clId="{045B0622-E33C-43DA-BBEC-73AA7ACE7319}" dt="2023-05-12T13:40:05.150" v="885"/>
          <ac:inkMkLst>
            <pc:docMk/>
            <pc:sldMk cId="3191265923" sldId="269"/>
            <ac:inkMk id="369" creationId="{7823609E-D51D-300C-265B-C9A4C730C3D5}"/>
          </ac:inkMkLst>
        </pc:inkChg>
        <pc:inkChg chg="add mod">
          <ac:chgData name="Donald Giddings (staff)" userId="241ad857-4517-4106-be45-0942a38a76b6" providerId="ADAL" clId="{045B0622-E33C-43DA-BBEC-73AA7ACE7319}" dt="2023-05-12T13:40:05.150" v="885"/>
          <ac:inkMkLst>
            <pc:docMk/>
            <pc:sldMk cId="3191265923" sldId="269"/>
            <ac:inkMk id="370" creationId="{713C1E54-17F3-93FD-E238-91D1DE8E5BF3}"/>
          </ac:inkMkLst>
        </pc:inkChg>
        <pc:inkChg chg="add mod">
          <ac:chgData name="Donald Giddings (staff)" userId="241ad857-4517-4106-be45-0942a38a76b6" providerId="ADAL" clId="{045B0622-E33C-43DA-BBEC-73AA7ACE7319}" dt="2023-05-12T13:40:27.262" v="910"/>
          <ac:inkMkLst>
            <pc:docMk/>
            <pc:sldMk cId="3191265923" sldId="269"/>
            <ac:inkMk id="373" creationId="{5E8BF035-C79E-50DA-9E2A-5F67AE117049}"/>
          </ac:inkMkLst>
        </pc:inkChg>
        <pc:inkChg chg="add mod">
          <ac:chgData name="Donald Giddings (staff)" userId="241ad857-4517-4106-be45-0942a38a76b6" providerId="ADAL" clId="{045B0622-E33C-43DA-BBEC-73AA7ACE7319}" dt="2023-05-12T13:40:27.262" v="910"/>
          <ac:inkMkLst>
            <pc:docMk/>
            <pc:sldMk cId="3191265923" sldId="269"/>
            <ac:inkMk id="374" creationId="{59B33B87-41DA-8D6F-F897-7AAE289724DE}"/>
          </ac:inkMkLst>
        </pc:inkChg>
        <pc:inkChg chg="add mod">
          <ac:chgData name="Donald Giddings (staff)" userId="241ad857-4517-4106-be45-0942a38a76b6" providerId="ADAL" clId="{045B0622-E33C-43DA-BBEC-73AA7ACE7319}" dt="2023-05-12T13:40:27.262" v="910"/>
          <ac:inkMkLst>
            <pc:docMk/>
            <pc:sldMk cId="3191265923" sldId="269"/>
            <ac:inkMk id="375" creationId="{44BAFA70-0426-31FF-90F7-52A659F4E729}"/>
          </ac:inkMkLst>
        </pc:inkChg>
        <pc:inkChg chg="add mod">
          <ac:chgData name="Donald Giddings (staff)" userId="241ad857-4517-4106-be45-0942a38a76b6" providerId="ADAL" clId="{045B0622-E33C-43DA-BBEC-73AA7ACE7319}" dt="2023-05-12T13:40:27.262" v="910"/>
          <ac:inkMkLst>
            <pc:docMk/>
            <pc:sldMk cId="3191265923" sldId="269"/>
            <ac:inkMk id="376" creationId="{E9EBF407-5544-3EE3-645E-C5794D422EE2}"/>
          </ac:inkMkLst>
        </pc:inkChg>
        <pc:inkChg chg="add mod">
          <ac:chgData name="Donald Giddings (staff)" userId="241ad857-4517-4106-be45-0942a38a76b6" providerId="ADAL" clId="{045B0622-E33C-43DA-BBEC-73AA7ACE7319}" dt="2023-05-12T13:40:27.262" v="910"/>
          <ac:inkMkLst>
            <pc:docMk/>
            <pc:sldMk cId="3191265923" sldId="269"/>
            <ac:inkMk id="377" creationId="{BD4E6CC8-2597-6C7D-9B82-52D214279ABE}"/>
          </ac:inkMkLst>
        </pc:inkChg>
        <pc:inkChg chg="add mod">
          <ac:chgData name="Donald Giddings (staff)" userId="241ad857-4517-4106-be45-0942a38a76b6" providerId="ADAL" clId="{045B0622-E33C-43DA-BBEC-73AA7ACE7319}" dt="2023-05-12T13:40:27.262" v="910"/>
          <ac:inkMkLst>
            <pc:docMk/>
            <pc:sldMk cId="3191265923" sldId="269"/>
            <ac:inkMk id="379" creationId="{9042479E-0156-1220-56C6-4C8DB0ACECE7}"/>
          </ac:inkMkLst>
        </pc:inkChg>
        <pc:inkChg chg="add mod">
          <ac:chgData name="Donald Giddings (staff)" userId="241ad857-4517-4106-be45-0942a38a76b6" providerId="ADAL" clId="{045B0622-E33C-43DA-BBEC-73AA7ACE7319}" dt="2023-05-12T13:40:27.262" v="910"/>
          <ac:inkMkLst>
            <pc:docMk/>
            <pc:sldMk cId="3191265923" sldId="269"/>
            <ac:inkMk id="380" creationId="{89FFE784-BA54-7A00-9A49-E8C217DC234E}"/>
          </ac:inkMkLst>
        </pc:inkChg>
        <pc:inkChg chg="add mod">
          <ac:chgData name="Donald Giddings (staff)" userId="241ad857-4517-4106-be45-0942a38a76b6" providerId="ADAL" clId="{045B0622-E33C-43DA-BBEC-73AA7ACE7319}" dt="2023-05-12T13:40:27.262" v="910"/>
          <ac:inkMkLst>
            <pc:docMk/>
            <pc:sldMk cId="3191265923" sldId="269"/>
            <ac:inkMk id="381" creationId="{B06E42C6-055D-4980-4D92-2463A7A756F9}"/>
          </ac:inkMkLst>
        </pc:inkChg>
        <pc:inkChg chg="add mod">
          <ac:chgData name="Donald Giddings (staff)" userId="241ad857-4517-4106-be45-0942a38a76b6" providerId="ADAL" clId="{045B0622-E33C-43DA-BBEC-73AA7ACE7319}" dt="2023-05-12T13:40:27.262" v="910"/>
          <ac:inkMkLst>
            <pc:docMk/>
            <pc:sldMk cId="3191265923" sldId="269"/>
            <ac:inkMk id="382" creationId="{465D5B03-3D17-33F2-1D80-0C2FD882365B}"/>
          </ac:inkMkLst>
        </pc:inkChg>
        <pc:inkChg chg="add mod">
          <ac:chgData name="Donald Giddings (staff)" userId="241ad857-4517-4106-be45-0942a38a76b6" providerId="ADAL" clId="{045B0622-E33C-43DA-BBEC-73AA7ACE7319}" dt="2023-05-12T13:40:27.262" v="910"/>
          <ac:inkMkLst>
            <pc:docMk/>
            <pc:sldMk cId="3191265923" sldId="269"/>
            <ac:inkMk id="383" creationId="{F24B0574-9255-039D-B2E8-71DA68527AF7}"/>
          </ac:inkMkLst>
        </pc:inkChg>
        <pc:inkChg chg="add mod">
          <ac:chgData name="Donald Giddings (staff)" userId="241ad857-4517-4106-be45-0942a38a76b6" providerId="ADAL" clId="{045B0622-E33C-43DA-BBEC-73AA7ACE7319}" dt="2023-05-12T13:40:27.262" v="910"/>
          <ac:inkMkLst>
            <pc:docMk/>
            <pc:sldMk cId="3191265923" sldId="269"/>
            <ac:inkMk id="384" creationId="{135B332E-11AB-752E-5240-CD13CD404040}"/>
          </ac:inkMkLst>
        </pc:inkChg>
        <pc:inkChg chg="add mod">
          <ac:chgData name="Donald Giddings (staff)" userId="241ad857-4517-4106-be45-0942a38a76b6" providerId="ADAL" clId="{045B0622-E33C-43DA-BBEC-73AA7ACE7319}" dt="2023-05-12T13:40:27.262" v="910"/>
          <ac:inkMkLst>
            <pc:docMk/>
            <pc:sldMk cId="3191265923" sldId="269"/>
            <ac:inkMk id="386" creationId="{7B3A4D40-3FF1-4D96-8F04-2E581110F484}"/>
          </ac:inkMkLst>
        </pc:inkChg>
        <pc:inkChg chg="add mod">
          <ac:chgData name="Donald Giddings (staff)" userId="241ad857-4517-4106-be45-0942a38a76b6" providerId="ADAL" clId="{045B0622-E33C-43DA-BBEC-73AA7ACE7319}" dt="2023-05-12T13:40:27.262" v="910"/>
          <ac:inkMkLst>
            <pc:docMk/>
            <pc:sldMk cId="3191265923" sldId="269"/>
            <ac:inkMk id="387" creationId="{050C02BB-D466-5234-2746-3BDB3825ECDE}"/>
          </ac:inkMkLst>
        </pc:inkChg>
        <pc:inkChg chg="add mod">
          <ac:chgData name="Donald Giddings (staff)" userId="241ad857-4517-4106-be45-0942a38a76b6" providerId="ADAL" clId="{045B0622-E33C-43DA-BBEC-73AA7ACE7319}" dt="2023-05-12T13:40:27.262" v="910"/>
          <ac:inkMkLst>
            <pc:docMk/>
            <pc:sldMk cId="3191265923" sldId="269"/>
            <ac:inkMk id="388" creationId="{9029EC33-8B4C-6B07-1523-C9A4165C81B8}"/>
          </ac:inkMkLst>
        </pc:inkChg>
        <pc:inkChg chg="add mod">
          <ac:chgData name="Donald Giddings (staff)" userId="241ad857-4517-4106-be45-0942a38a76b6" providerId="ADAL" clId="{045B0622-E33C-43DA-BBEC-73AA7ACE7319}" dt="2023-05-12T13:40:27.262" v="910"/>
          <ac:inkMkLst>
            <pc:docMk/>
            <pc:sldMk cId="3191265923" sldId="269"/>
            <ac:inkMk id="389" creationId="{92DF4414-E31E-C971-B8CD-85164FAAD88A}"/>
          </ac:inkMkLst>
        </pc:inkChg>
        <pc:inkChg chg="add mod">
          <ac:chgData name="Donald Giddings (staff)" userId="241ad857-4517-4106-be45-0942a38a76b6" providerId="ADAL" clId="{045B0622-E33C-43DA-BBEC-73AA7ACE7319}" dt="2023-05-12T13:40:27.262" v="910"/>
          <ac:inkMkLst>
            <pc:docMk/>
            <pc:sldMk cId="3191265923" sldId="269"/>
            <ac:inkMk id="390" creationId="{2FFE3909-5612-B03B-E298-CFAC4B81BAA3}"/>
          </ac:inkMkLst>
        </pc:inkChg>
        <pc:inkChg chg="add mod">
          <ac:chgData name="Donald Giddings (staff)" userId="241ad857-4517-4106-be45-0942a38a76b6" providerId="ADAL" clId="{045B0622-E33C-43DA-BBEC-73AA7ACE7319}" dt="2023-05-12T13:40:27.262" v="910"/>
          <ac:inkMkLst>
            <pc:docMk/>
            <pc:sldMk cId="3191265923" sldId="269"/>
            <ac:inkMk id="391" creationId="{F621E0A1-1C00-19E4-1A43-6DDAB0E5F13B}"/>
          </ac:inkMkLst>
        </pc:inkChg>
        <pc:inkChg chg="add mod">
          <ac:chgData name="Donald Giddings (staff)" userId="241ad857-4517-4106-be45-0942a38a76b6" providerId="ADAL" clId="{045B0622-E33C-43DA-BBEC-73AA7ACE7319}" dt="2023-05-12T13:40:27.262" v="910"/>
          <ac:inkMkLst>
            <pc:docMk/>
            <pc:sldMk cId="3191265923" sldId="269"/>
            <ac:inkMk id="392" creationId="{D138FB76-B875-655B-44A3-8E6472B4FF9A}"/>
          </ac:inkMkLst>
        </pc:inkChg>
        <pc:inkChg chg="add mod">
          <ac:chgData name="Donald Giddings (staff)" userId="241ad857-4517-4106-be45-0942a38a76b6" providerId="ADAL" clId="{045B0622-E33C-43DA-BBEC-73AA7ACE7319}" dt="2023-05-12T13:40:27.262" v="910"/>
          <ac:inkMkLst>
            <pc:docMk/>
            <pc:sldMk cId="3191265923" sldId="269"/>
            <ac:inkMk id="393" creationId="{4EB8BFD6-A507-322E-E664-821E9988E611}"/>
          </ac:inkMkLst>
        </pc:inkChg>
        <pc:inkChg chg="add mod">
          <ac:chgData name="Donald Giddings (staff)" userId="241ad857-4517-4106-be45-0942a38a76b6" providerId="ADAL" clId="{045B0622-E33C-43DA-BBEC-73AA7ACE7319}" dt="2023-05-12T13:40:27.262" v="910"/>
          <ac:inkMkLst>
            <pc:docMk/>
            <pc:sldMk cId="3191265923" sldId="269"/>
            <ac:inkMk id="394" creationId="{C7413DC9-946A-1584-0ECC-B612023E9725}"/>
          </ac:inkMkLst>
        </pc:inkChg>
        <pc:inkChg chg="add mod">
          <ac:chgData name="Donald Giddings (staff)" userId="241ad857-4517-4106-be45-0942a38a76b6" providerId="ADAL" clId="{045B0622-E33C-43DA-BBEC-73AA7ACE7319}" dt="2023-05-12T13:40:27.262" v="910"/>
          <ac:inkMkLst>
            <pc:docMk/>
            <pc:sldMk cId="3191265923" sldId="269"/>
            <ac:inkMk id="395" creationId="{17F2C9D3-B5AB-17FE-B663-2D20917CB82F}"/>
          </ac:inkMkLst>
        </pc:inkChg>
        <pc:inkChg chg="add mod">
          <ac:chgData name="Donald Giddings (staff)" userId="241ad857-4517-4106-be45-0942a38a76b6" providerId="ADAL" clId="{045B0622-E33C-43DA-BBEC-73AA7ACE7319}" dt="2023-05-12T13:40:27.262" v="910"/>
          <ac:inkMkLst>
            <pc:docMk/>
            <pc:sldMk cId="3191265923" sldId="269"/>
            <ac:inkMk id="396" creationId="{06F80219-362D-5A44-C29C-A6A2BAF10CBB}"/>
          </ac:inkMkLst>
        </pc:inkChg>
        <pc:inkChg chg="add mod">
          <ac:chgData name="Donald Giddings (staff)" userId="241ad857-4517-4106-be45-0942a38a76b6" providerId="ADAL" clId="{045B0622-E33C-43DA-BBEC-73AA7ACE7319}" dt="2023-05-12T13:40:29.249" v="914"/>
          <ac:inkMkLst>
            <pc:docMk/>
            <pc:sldMk cId="3191265923" sldId="269"/>
            <ac:inkMk id="398" creationId="{361E0929-2354-635E-B172-9BC0A7626452}"/>
          </ac:inkMkLst>
        </pc:inkChg>
        <pc:inkChg chg="add mod">
          <ac:chgData name="Donald Giddings (staff)" userId="241ad857-4517-4106-be45-0942a38a76b6" providerId="ADAL" clId="{045B0622-E33C-43DA-BBEC-73AA7ACE7319}" dt="2023-05-12T13:40:29.249" v="914"/>
          <ac:inkMkLst>
            <pc:docMk/>
            <pc:sldMk cId="3191265923" sldId="269"/>
            <ac:inkMk id="399" creationId="{5A6CC68B-63B8-9893-851E-59DDC6E345B2}"/>
          </ac:inkMkLst>
        </pc:inkChg>
        <pc:inkChg chg="add mod">
          <ac:chgData name="Donald Giddings (staff)" userId="241ad857-4517-4106-be45-0942a38a76b6" providerId="ADAL" clId="{045B0622-E33C-43DA-BBEC-73AA7ACE7319}" dt="2023-05-12T13:40:29.249" v="914"/>
          <ac:inkMkLst>
            <pc:docMk/>
            <pc:sldMk cId="3191265923" sldId="269"/>
            <ac:inkMk id="400" creationId="{A0857F0D-50D3-D260-83C2-46F5B5D5D426}"/>
          </ac:inkMkLst>
        </pc:inkChg>
        <pc:inkChg chg="add mod">
          <ac:chgData name="Donald Giddings (staff)" userId="241ad857-4517-4106-be45-0942a38a76b6" providerId="ADAL" clId="{045B0622-E33C-43DA-BBEC-73AA7ACE7319}" dt="2023-05-12T13:40:32.512" v="920"/>
          <ac:inkMkLst>
            <pc:docMk/>
            <pc:sldMk cId="3191265923" sldId="269"/>
            <ac:inkMk id="402" creationId="{B56B9089-2E9C-D93D-6ACC-594C15B3C714}"/>
          </ac:inkMkLst>
        </pc:inkChg>
        <pc:inkChg chg="add mod">
          <ac:chgData name="Donald Giddings (staff)" userId="241ad857-4517-4106-be45-0942a38a76b6" providerId="ADAL" clId="{045B0622-E33C-43DA-BBEC-73AA7ACE7319}" dt="2023-05-12T13:40:32.512" v="920"/>
          <ac:inkMkLst>
            <pc:docMk/>
            <pc:sldMk cId="3191265923" sldId="269"/>
            <ac:inkMk id="403" creationId="{99EE4BFD-3FDA-AE50-980C-006162DAAB07}"/>
          </ac:inkMkLst>
        </pc:inkChg>
        <pc:inkChg chg="add mod">
          <ac:chgData name="Donald Giddings (staff)" userId="241ad857-4517-4106-be45-0942a38a76b6" providerId="ADAL" clId="{045B0622-E33C-43DA-BBEC-73AA7ACE7319}" dt="2023-05-12T13:40:32.512" v="920"/>
          <ac:inkMkLst>
            <pc:docMk/>
            <pc:sldMk cId="3191265923" sldId="269"/>
            <ac:inkMk id="404" creationId="{A2BB2280-C47A-EC43-6E48-20C86D8D2056}"/>
          </ac:inkMkLst>
        </pc:inkChg>
        <pc:inkChg chg="add mod">
          <ac:chgData name="Donald Giddings (staff)" userId="241ad857-4517-4106-be45-0942a38a76b6" providerId="ADAL" clId="{045B0622-E33C-43DA-BBEC-73AA7ACE7319}" dt="2023-05-12T13:40:32.512" v="920"/>
          <ac:inkMkLst>
            <pc:docMk/>
            <pc:sldMk cId="3191265923" sldId="269"/>
            <ac:inkMk id="405" creationId="{2189C131-864A-59D1-87D4-D601CA3386DC}"/>
          </ac:inkMkLst>
        </pc:inkChg>
        <pc:inkChg chg="add mod">
          <ac:chgData name="Donald Giddings (staff)" userId="241ad857-4517-4106-be45-0942a38a76b6" providerId="ADAL" clId="{045B0622-E33C-43DA-BBEC-73AA7ACE7319}" dt="2023-05-12T13:40:32.512" v="920"/>
          <ac:inkMkLst>
            <pc:docMk/>
            <pc:sldMk cId="3191265923" sldId="269"/>
            <ac:inkMk id="406" creationId="{94C374F1-F008-E984-8A92-546CCCAAF789}"/>
          </ac:inkMkLst>
        </pc:inkChg>
        <pc:inkChg chg="add">
          <ac:chgData name="Donald Giddings (staff)" userId="241ad857-4517-4106-be45-0942a38a76b6" providerId="ADAL" clId="{045B0622-E33C-43DA-BBEC-73AA7ACE7319}" dt="2023-05-12T13:40:34.170" v="921" actId="9405"/>
          <ac:inkMkLst>
            <pc:docMk/>
            <pc:sldMk cId="3191265923" sldId="269"/>
            <ac:inkMk id="408" creationId="{DA13DC9E-5DC2-B8D6-0983-7D579D32067F}"/>
          </ac:inkMkLst>
        </pc:inkChg>
        <pc:inkChg chg="add mod">
          <ac:chgData name="Donald Giddings (staff)" userId="241ad857-4517-4106-be45-0942a38a76b6" providerId="ADAL" clId="{045B0622-E33C-43DA-BBEC-73AA7ACE7319}" dt="2023-05-12T13:40:45.002" v="933"/>
          <ac:inkMkLst>
            <pc:docMk/>
            <pc:sldMk cId="3191265923" sldId="269"/>
            <ac:inkMk id="409" creationId="{78ECE12A-C09D-53DA-B190-D466F456C3E4}"/>
          </ac:inkMkLst>
        </pc:inkChg>
        <pc:inkChg chg="add mod">
          <ac:chgData name="Donald Giddings (staff)" userId="241ad857-4517-4106-be45-0942a38a76b6" providerId="ADAL" clId="{045B0622-E33C-43DA-BBEC-73AA7ACE7319}" dt="2023-05-12T13:40:45.002" v="933"/>
          <ac:inkMkLst>
            <pc:docMk/>
            <pc:sldMk cId="3191265923" sldId="269"/>
            <ac:inkMk id="410" creationId="{E48544EA-036E-F03A-A052-46D7743CA3DD}"/>
          </ac:inkMkLst>
        </pc:inkChg>
        <pc:inkChg chg="add mod">
          <ac:chgData name="Donald Giddings (staff)" userId="241ad857-4517-4106-be45-0942a38a76b6" providerId="ADAL" clId="{045B0622-E33C-43DA-BBEC-73AA7ACE7319}" dt="2023-05-12T13:40:45.002" v="933"/>
          <ac:inkMkLst>
            <pc:docMk/>
            <pc:sldMk cId="3191265923" sldId="269"/>
            <ac:inkMk id="412" creationId="{3EF3A6EC-9E12-D648-D9E8-81572225F9E6}"/>
          </ac:inkMkLst>
        </pc:inkChg>
        <pc:inkChg chg="add mod">
          <ac:chgData name="Donald Giddings (staff)" userId="241ad857-4517-4106-be45-0942a38a76b6" providerId="ADAL" clId="{045B0622-E33C-43DA-BBEC-73AA7ACE7319}" dt="2023-05-12T13:40:45.002" v="933"/>
          <ac:inkMkLst>
            <pc:docMk/>
            <pc:sldMk cId="3191265923" sldId="269"/>
            <ac:inkMk id="413" creationId="{B1AA23BB-69BC-1B3C-316A-52C86D7192AC}"/>
          </ac:inkMkLst>
        </pc:inkChg>
        <pc:inkChg chg="add mod">
          <ac:chgData name="Donald Giddings (staff)" userId="241ad857-4517-4106-be45-0942a38a76b6" providerId="ADAL" clId="{045B0622-E33C-43DA-BBEC-73AA7ACE7319}" dt="2023-05-12T13:40:45.002" v="933"/>
          <ac:inkMkLst>
            <pc:docMk/>
            <pc:sldMk cId="3191265923" sldId="269"/>
            <ac:inkMk id="414" creationId="{5DD5EA19-3D1B-1558-6D37-2D2E6D5EE231}"/>
          </ac:inkMkLst>
        </pc:inkChg>
        <pc:inkChg chg="add mod">
          <ac:chgData name="Donald Giddings (staff)" userId="241ad857-4517-4106-be45-0942a38a76b6" providerId="ADAL" clId="{045B0622-E33C-43DA-BBEC-73AA7ACE7319}" dt="2023-05-12T13:40:45.002" v="933"/>
          <ac:inkMkLst>
            <pc:docMk/>
            <pc:sldMk cId="3191265923" sldId="269"/>
            <ac:inkMk id="415" creationId="{1B679281-B30D-C78F-9507-947E682E095F}"/>
          </ac:inkMkLst>
        </pc:inkChg>
        <pc:inkChg chg="add mod">
          <ac:chgData name="Donald Giddings (staff)" userId="241ad857-4517-4106-be45-0942a38a76b6" providerId="ADAL" clId="{045B0622-E33C-43DA-BBEC-73AA7ACE7319}" dt="2023-05-12T13:40:45.002" v="933"/>
          <ac:inkMkLst>
            <pc:docMk/>
            <pc:sldMk cId="3191265923" sldId="269"/>
            <ac:inkMk id="416" creationId="{17D167BA-8A40-23B0-1CD0-ECB83F819DD4}"/>
          </ac:inkMkLst>
        </pc:inkChg>
        <pc:inkChg chg="add mod">
          <ac:chgData name="Donald Giddings (staff)" userId="241ad857-4517-4106-be45-0942a38a76b6" providerId="ADAL" clId="{045B0622-E33C-43DA-BBEC-73AA7ACE7319}" dt="2023-05-12T13:40:45.002" v="933"/>
          <ac:inkMkLst>
            <pc:docMk/>
            <pc:sldMk cId="3191265923" sldId="269"/>
            <ac:inkMk id="417" creationId="{B9AD49D6-0D29-1807-4C35-0D4F05176C6D}"/>
          </ac:inkMkLst>
        </pc:inkChg>
        <pc:inkChg chg="add mod">
          <ac:chgData name="Donald Giddings (staff)" userId="241ad857-4517-4106-be45-0942a38a76b6" providerId="ADAL" clId="{045B0622-E33C-43DA-BBEC-73AA7ACE7319}" dt="2023-05-12T13:40:45.002" v="933"/>
          <ac:inkMkLst>
            <pc:docMk/>
            <pc:sldMk cId="3191265923" sldId="269"/>
            <ac:inkMk id="418" creationId="{6314647A-18A6-39AA-6150-87BA923BF807}"/>
          </ac:inkMkLst>
        </pc:inkChg>
        <pc:inkChg chg="add mod">
          <ac:chgData name="Donald Giddings (staff)" userId="241ad857-4517-4106-be45-0942a38a76b6" providerId="ADAL" clId="{045B0622-E33C-43DA-BBEC-73AA7ACE7319}" dt="2023-05-12T13:40:45.002" v="933"/>
          <ac:inkMkLst>
            <pc:docMk/>
            <pc:sldMk cId="3191265923" sldId="269"/>
            <ac:inkMk id="419" creationId="{E907B9DB-2B9E-33C5-6EF1-F1DFC69E01B2}"/>
          </ac:inkMkLst>
        </pc:inkChg>
        <pc:inkChg chg="add mod">
          <ac:chgData name="Donald Giddings (staff)" userId="241ad857-4517-4106-be45-0942a38a76b6" providerId="ADAL" clId="{045B0622-E33C-43DA-BBEC-73AA7ACE7319}" dt="2023-05-12T13:41:12.143" v="960"/>
          <ac:inkMkLst>
            <pc:docMk/>
            <pc:sldMk cId="3191265923" sldId="269"/>
            <ac:inkMk id="421" creationId="{8A77CE61-9AE7-FC7D-F494-BEE6E73FF62E}"/>
          </ac:inkMkLst>
        </pc:inkChg>
        <pc:inkChg chg="add mod">
          <ac:chgData name="Donald Giddings (staff)" userId="241ad857-4517-4106-be45-0942a38a76b6" providerId="ADAL" clId="{045B0622-E33C-43DA-BBEC-73AA7ACE7319}" dt="2023-05-12T13:41:12.143" v="960"/>
          <ac:inkMkLst>
            <pc:docMk/>
            <pc:sldMk cId="3191265923" sldId="269"/>
            <ac:inkMk id="422" creationId="{D7A4E47D-AB70-5991-18B3-69F2ACBBC6D6}"/>
          </ac:inkMkLst>
        </pc:inkChg>
        <pc:inkChg chg="add mod">
          <ac:chgData name="Donald Giddings (staff)" userId="241ad857-4517-4106-be45-0942a38a76b6" providerId="ADAL" clId="{045B0622-E33C-43DA-BBEC-73AA7ACE7319}" dt="2023-05-12T13:41:12.143" v="960"/>
          <ac:inkMkLst>
            <pc:docMk/>
            <pc:sldMk cId="3191265923" sldId="269"/>
            <ac:inkMk id="423" creationId="{1F35A933-FC98-E77D-4D4A-6C2B808BD659}"/>
          </ac:inkMkLst>
        </pc:inkChg>
        <pc:inkChg chg="add mod">
          <ac:chgData name="Donald Giddings (staff)" userId="241ad857-4517-4106-be45-0942a38a76b6" providerId="ADAL" clId="{045B0622-E33C-43DA-BBEC-73AA7ACE7319}" dt="2023-05-12T13:41:12.143" v="960"/>
          <ac:inkMkLst>
            <pc:docMk/>
            <pc:sldMk cId="3191265923" sldId="269"/>
            <ac:inkMk id="424" creationId="{62B686A1-F4F1-8E86-CE67-8E4D0609177C}"/>
          </ac:inkMkLst>
        </pc:inkChg>
        <pc:inkChg chg="add mod">
          <ac:chgData name="Donald Giddings (staff)" userId="241ad857-4517-4106-be45-0942a38a76b6" providerId="ADAL" clId="{045B0622-E33C-43DA-BBEC-73AA7ACE7319}" dt="2023-05-12T13:41:12.143" v="960"/>
          <ac:inkMkLst>
            <pc:docMk/>
            <pc:sldMk cId="3191265923" sldId="269"/>
            <ac:inkMk id="425" creationId="{B52E4318-019C-DECB-9728-3E1EF81CEA86}"/>
          </ac:inkMkLst>
        </pc:inkChg>
        <pc:inkChg chg="add mod">
          <ac:chgData name="Donald Giddings (staff)" userId="241ad857-4517-4106-be45-0942a38a76b6" providerId="ADAL" clId="{045B0622-E33C-43DA-BBEC-73AA7ACE7319}" dt="2023-05-12T13:41:12.143" v="960"/>
          <ac:inkMkLst>
            <pc:docMk/>
            <pc:sldMk cId="3191265923" sldId="269"/>
            <ac:inkMk id="426" creationId="{316929A8-91A5-6A64-8356-93B66CFE020E}"/>
          </ac:inkMkLst>
        </pc:inkChg>
        <pc:inkChg chg="add mod">
          <ac:chgData name="Donald Giddings (staff)" userId="241ad857-4517-4106-be45-0942a38a76b6" providerId="ADAL" clId="{045B0622-E33C-43DA-BBEC-73AA7ACE7319}" dt="2023-05-12T13:41:12.143" v="960"/>
          <ac:inkMkLst>
            <pc:docMk/>
            <pc:sldMk cId="3191265923" sldId="269"/>
            <ac:inkMk id="427" creationId="{5443A96D-BDB3-A1CA-2C35-F79F27A5B1A7}"/>
          </ac:inkMkLst>
        </pc:inkChg>
        <pc:inkChg chg="add mod">
          <ac:chgData name="Donald Giddings (staff)" userId="241ad857-4517-4106-be45-0942a38a76b6" providerId="ADAL" clId="{045B0622-E33C-43DA-BBEC-73AA7ACE7319}" dt="2023-05-12T13:41:12.143" v="960"/>
          <ac:inkMkLst>
            <pc:docMk/>
            <pc:sldMk cId="3191265923" sldId="269"/>
            <ac:inkMk id="428" creationId="{A2478D90-1E0B-0D01-3102-A3B2B289D1AF}"/>
          </ac:inkMkLst>
        </pc:inkChg>
        <pc:inkChg chg="add mod">
          <ac:chgData name="Donald Giddings (staff)" userId="241ad857-4517-4106-be45-0942a38a76b6" providerId="ADAL" clId="{045B0622-E33C-43DA-BBEC-73AA7ACE7319}" dt="2023-05-12T13:41:12.143" v="960"/>
          <ac:inkMkLst>
            <pc:docMk/>
            <pc:sldMk cId="3191265923" sldId="269"/>
            <ac:inkMk id="429" creationId="{39A494C3-8D6F-4AAF-520A-8057D74F2C10}"/>
          </ac:inkMkLst>
        </pc:inkChg>
        <pc:inkChg chg="add mod">
          <ac:chgData name="Donald Giddings (staff)" userId="241ad857-4517-4106-be45-0942a38a76b6" providerId="ADAL" clId="{045B0622-E33C-43DA-BBEC-73AA7ACE7319}" dt="2023-05-12T13:41:12.143" v="960"/>
          <ac:inkMkLst>
            <pc:docMk/>
            <pc:sldMk cId="3191265923" sldId="269"/>
            <ac:inkMk id="430" creationId="{8CF9ADD8-2294-3685-DBF9-656E31940DB3}"/>
          </ac:inkMkLst>
        </pc:inkChg>
        <pc:inkChg chg="add mod">
          <ac:chgData name="Donald Giddings (staff)" userId="241ad857-4517-4106-be45-0942a38a76b6" providerId="ADAL" clId="{045B0622-E33C-43DA-BBEC-73AA7ACE7319}" dt="2023-05-12T13:41:12.143" v="960"/>
          <ac:inkMkLst>
            <pc:docMk/>
            <pc:sldMk cId="3191265923" sldId="269"/>
            <ac:inkMk id="431" creationId="{74D0FEB3-FD5B-A19D-7B17-8A0D8C936C50}"/>
          </ac:inkMkLst>
        </pc:inkChg>
        <pc:inkChg chg="add mod">
          <ac:chgData name="Donald Giddings (staff)" userId="241ad857-4517-4106-be45-0942a38a76b6" providerId="ADAL" clId="{045B0622-E33C-43DA-BBEC-73AA7ACE7319}" dt="2023-05-12T13:41:12.143" v="960"/>
          <ac:inkMkLst>
            <pc:docMk/>
            <pc:sldMk cId="3191265923" sldId="269"/>
            <ac:inkMk id="432" creationId="{F177A1BB-F2A5-C3A1-9412-1063FC9A1240}"/>
          </ac:inkMkLst>
        </pc:inkChg>
        <pc:inkChg chg="add mod">
          <ac:chgData name="Donald Giddings (staff)" userId="241ad857-4517-4106-be45-0942a38a76b6" providerId="ADAL" clId="{045B0622-E33C-43DA-BBEC-73AA7ACE7319}" dt="2023-05-12T13:41:12.143" v="960"/>
          <ac:inkMkLst>
            <pc:docMk/>
            <pc:sldMk cId="3191265923" sldId="269"/>
            <ac:inkMk id="433" creationId="{BC90FFF9-D3EC-A5D2-B556-EDCF931DD94E}"/>
          </ac:inkMkLst>
        </pc:inkChg>
        <pc:inkChg chg="add mod">
          <ac:chgData name="Donald Giddings (staff)" userId="241ad857-4517-4106-be45-0942a38a76b6" providerId="ADAL" clId="{045B0622-E33C-43DA-BBEC-73AA7ACE7319}" dt="2023-05-12T13:41:12.143" v="960"/>
          <ac:inkMkLst>
            <pc:docMk/>
            <pc:sldMk cId="3191265923" sldId="269"/>
            <ac:inkMk id="434" creationId="{64EA7892-9D55-899E-B382-C449C8D62CE8}"/>
          </ac:inkMkLst>
        </pc:inkChg>
        <pc:inkChg chg="add mod">
          <ac:chgData name="Donald Giddings (staff)" userId="241ad857-4517-4106-be45-0942a38a76b6" providerId="ADAL" clId="{045B0622-E33C-43DA-BBEC-73AA7ACE7319}" dt="2023-05-12T13:41:12.143" v="960"/>
          <ac:inkMkLst>
            <pc:docMk/>
            <pc:sldMk cId="3191265923" sldId="269"/>
            <ac:inkMk id="435" creationId="{22506DB4-0209-39F3-8D80-80E6BDB54F0E}"/>
          </ac:inkMkLst>
        </pc:inkChg>
        <pc:inkChg chg="add mod">
          <ac:chgData name="Donald Giddings (staff)" userId="241ad857-4517-4106-be45-0942a38a76b6" providerId="ADAL" clId="{045B0622-E33C-43DA-BBEC-73AA7ACE7319}" dt="2023-05-12T13:41:12.143" v="960"/>
          <ac:inkMkLst>
            <pc:docMk/>
            <pc:sldMk cId="3191265923" sldId="269"/>
            <ac:inkMk id="436" creationId="{34BA71D0-6004-7674-3819-FFADD620FC7D}"/>
          </ac:inkMkLst>
        </pc:inkChg>
        <pc:inkChg chg="add mod">
          <ac:chgData name="Donald Giddings (staff)" userId="241ad857-4517-4106-be45-0942a38a76b6" providerId="ADAL" clId="{045B0622-E33C-43DA-BBEC-73AA7ACE7319}" dt="2023-05-12T13:41:12.143" v="960"/>
          <ac:inkMkLst>
            <pc:docMk/>
            <pc:sldMk cId="3191265923" sldId="269"/>
            <ac:inkMk id="437" creationId="{6082C01A-4581-B2C6-E8C2-BD42B69DBBC1}"/>
          </ac:inkMkLst>
        </pc:inkChg>
        <pc:inkChg chg="add mod">
          <ac:chgData name="Donald Giddings (staff)" userId="241ad857-4517-4106-be45-0942a38a76b6" providerId="ADAL" clId="{045B0622-E33C-43DA-BBEC-73AA7ACE7319}" dt="2023-05-12T13:41:12.143" v="960"/>
          <ac:inkMkLst>
            <pc:docMk/>
            <pc:sldMk cId="3191265923" sldId="269"/>
            <ac:inkMk id="438" creationId="{4D07E3F0-3381-26B9-5AB2-48D743156353}"/>
          </ac:inkMkLst>
        </pc:inkChg>
        <pc:inkChg chg="add mod">
          <ac:chgData name="Donald Giddings (staff)" userId="241ad857-4517-4106-be45-0942a38a76b6" providerId="ADAL" clId="{045B0622-E33C-43DA-BBEC-73AA7ACE7319}" dt="2023-05-12T13:41:12.143" v="960"/>
          <ac:inkMkLst>
            <pc:docMk/>
            <pc:sldMk cId="3191265923" sldId="269"/>
            <ac:inkMk id="439" creationId="{4F1DAFFC-05CD-0FF4-8AA2-FEC9218CFC62}"/>
          </ac:inkMkLst>
        </pc:inkChg>
        <pc:inkChg chg="add mod">
          <ac:chgData name="Donald Giddings (staff)" userId="241ad857-4517-4106-be45-0942a38a76b6" providerId="ADAL" clId="{045B0622-E33C-43DA-BBEC-73AA7ACE7319}" dt="2023-05-12T13:41:12.143" v="960"/>
          <ac:inkMkLst>
            <pc:docMk/>
            <pc:sldMk cId="3191265923" sldId="269"/>
            <ac:inkMk id="440" creationId="{7E237FE5-7FB3-E86C-6C0D-C7A6A6F48FEC}"/>
          </ac:inkMkLst>
        </pc:inkChg>
        <pc:inkChg chg="add mod">
          <ac:chgData name="Donald Giddings (staff)" userId="241ad857-4517-4106-be45-0942a38a76b6" providerId="ADAL" clId="{045B0622-E33C-43DA-BBEC-73AA7ACE7319}" dt="2023-05-12T13:41:12.143" v="960"/>
          <ac:inkMkLst>
            <pc:docMk/>
            <pc:sldMk cId="3191265923" sldId="269"/>
            <ac:inkMk id="441" creationId="{FA629005-7B3F-C4D2-D383-C31177615120}"/>
          </ac:inkMkLst>
        </pc:inkChg>
        <pc:inkChg chg="add mod">
          <ac:chgData name="Donald Giddings (staff)" userId="241ad857-4517-4106-be45-0942a38a76b6" providerId="ADAL" clId="{045B0622-E33C-43DA-BBEC-73AA7ACE7319}" dt="2023-05-12T13:41:12.143" v="960"/>
          <ac:inkMkLst>
            <pc:docMk/>
            <pc:sldMk cId="3191265923" sldId="269"/>
            <ac:inkMk id="443" creationId="{39BF82C5-F35D-94C4-5A3C-CE1FE52F7C73}"/>
          </ac:inkMkLst>
        </pc:inkChg>
        <pc:inkChg chg="add mod">
          <ac:chgData name="Donald Giddings (staff)" userId="241ad857-4517-4106-be45-0942a38a76b6" providerId="ADAL" clId="{045B0622-E33C-43DA-BBEC-73AA7ACE7319}" dt="2023-05-12T13:41:12.143" v="960"/>
          <ac:inkMkLst>
            <pc:docMk/>
            <pc:sldMk cId="3191265923" sldId="269"/>
            <ac:inkMk id="444" creationId="{B6DE4BF1-6900-A669-6562-5D65EA3978A6}"/>
          </ac:inkMkLst>
        </pc:inkChg>
        <pc:inkChg chg="add mod">
          <ac:chgData name="Donald Giddings (staff)" userId="241ad857-4517-4106-be45-0942a38a76b6" providerId="ADAL" clId="{045B0622-E33C-43DA-BBEC-73AA7ACE7319}" dt="2023-05-12T13:41:12.143" v="960"/>
          <ac:inkMkLst>
            <pc:docMk/>
            <pc:sldMk cId="3191265923" sldId="269"/>
            <ac:inkMk id="445" creationId="{3C381B9A-7D96-F519-456D-2EDB00CA8550}"/>
          </ac:inkMkLst>
        </pc:inkChg>
        <pc:inkChg chg="add mod">
          <ac:chgData name="Donald Giddings (staff)" userId="241ad857-4517-4106-be45-0942a38a76b6" providerId="ADAL" clId="{045B0622-E33C-43DA-BBEC-73AA7ACE7319}" dt="2023-05-12T13:41:12.143" v="960"/>
          <ac:inkMkLst>
            <pc:docMk/>
            <pc:sldMk cId="3191265923" sldId="269"/>
            <ac:inkMk id="446" creationId="{7A8E0F11-3AA7-A4FC-C419-499728474BC2}"/>
          </ac:inkMkLst>
        </pc:inkChg>
        <pc:inkChg chg="add mod">
          <ac:chgData name="Donald Giddings (staff)" userId="241ad857-4517-4106-be45-0942a38a76b6" providerId="ADAL" clId="{045B0622-E33C-43DA-BBEC-73AA7ACE7319}" dt="2023-05-12T13:41:31.572" v="993"/>
          <ac:inkMkLst>
            <pc:docMk/>
            <pc:sldMk cId="3191265923" sldId="269"/>
            <ac:inkMk id="448" creationId="{6DFCDD3F-9E68-969C-B373-65CB093439AE}"/>
          </ac:inkMkLst>
        </pc:inkChg>
        <pc:inkChg chg="add mod">
          <ac:chgData name="Donald Giddings (staff)" userId="241ad857-4517-4106-be45-0942a38a76b6" providerId="ADAL" clId="{045B0622-E33C-43DA-BBEC-73AA7ACE7319}" dt="2023-05-12T13:41:31.572" v="993"/>
          <ac:inkMkLst>
            <pc:docMk/>
            <pc:sldMk cId="3191265923" sldId="269"/>
            <ac:inkMk id="449" creationId="{B9F629F8-5B90-E99E-8AB1-0FEB7A0DB68C}"/>
          </ac:inkMkLst>
        </pc:inkChg>
        <pc:inkChg chg="add mod">
          <ac:chgData name="Donald Giddings (staff)" userId="241ad857-4517-4106-be45-0942a38a76b6" providerId="ADAL" clId="{045B0622-E33C-43DA-BBEC-73AA7ACE7319}" dt="2023-05-12T13:41:31.572" v="993"/>
          <ac:inkMkLst>
            <pc:docMk/>
            <pc:sldMk cId="3191265923" sldId="269"/>
            <ac:inkMk id="450" creationId="{A1A99224-BDA0-1C60-37FD-F2775D61CBC1}"/>
          </ac:inkMkLst>
        </pc:inkChg>
        <pc:inkChg chg="add mod">
          <ac:chgData name="Donald Giddings (staff)" userId="241ad857-4517-4106-be45-0942a38a76b6" providerId="ADAL" clId="{045B0622-E33C-43DA-BBEC-73AA7ACE7319}" dt="2023-05-12T13:41:31.572" v="993"/>
          <ac:inkMkLst>
            <pc:docMk/>
            <pc:sldMk cId="3191265923" sldId="269"/>
            <ac:inkMk id="451" creationId="{55EC00AB-7F5B-7058-35BE-D201917A5515}"/>
          </ac:inkMkLst>
        </pc:inkChg>
        <pc:inkChg chg="add mod">
          <ac:chgData name="Donald Giddings (staff)" userId="241ad857-4517-4106-be45-0942a38a76b6" providerId="ADAL" clId="{045B0622-E33C-43DA-BBEC-73AA7ACE7319}" dt="2023-05-12T13:41:31.572" v="993"/>
          <ac:inkMkLst>
            <pc:docMk/>
            <pc:sldMk cId="3191265923" sldId="269"/>
            <ac:inkMk id="452" creationId="{865C3670-B2BA-8C6F-8FA3-7585F55D2741}"/>
          </ac:inkMkLst>
        </pc:inkChg>
        <pc:inkChg chg="add mod">
          <ac:chgData name="Donald Giddings (staff)" userId="241ad857-4517-4106-be45-0942a38a76b6" providerId="ADAL" clId="{045B0622-E33C-43DA-BBEC-73AA7ACE7319}" dt="2023-05-12T13:41:31.572" v="993"/>
          <ac:inkMkLst>
            <pc:docMk/>
            <pc:sldMk cId="3191265923" sldId="269"/>
            <ac:inkMk id="453" creationId="{65B539CD-3474-8438-FBED-5464AA6B7AC4}"/>
          </ac:inkMkLst>
        </pc:inkChg>
        <pc:inkChg chg="add mod">
          <ac:chgData name="Donald Giddings (staff)" userId="241ad857-4517-4106-be45-0942a38a76b6" providerId="ADAL" clId="{045B0622-E33C-43DA-BBEC-73AA7ACE7319}" dt="2023-05-12T13:41:31.572" v="993"/>
          <ac:inkMkLst>
            <pc:docMk/>
            <pc:sldMk cId="3191265923" sldId="269"/>
            <ac:inkMk id="455" creationId="{8B2DEF3F-C828-54BA-F913-52C2DBBBD2DC}"/>
          </ac:inkMkLst>
        </pc:inkChg>
        <pc:inkChg chg="add mod">
          <ac:chgData name="Donald Giddings (staff)" userId="241ad857-4517-4106-be45-0942a38a76b6" providerId="ADAL" clId="{045B0622-E33C-43DA-BBEC-73AA7ACE7319}" dt="2023-05-12T13:41:31.572" v="993"/>
          <ac:inkMkLst>
            <pc:docMk/>
            <pc:sldMk cId="3191265923" sldId="269"/>
            <ac:inkMk id="457" creationId="{F1A20C7A-19C7-3AC5-278F-904F8A660E3C}"/>
          </ac:inkMkLst>
        </pc:inkChg>
        <pc:inkChg chg="add mod">
          <ac:chgData name="Donald Giddings (staff)" userId="241ad857-4517-4106-be45-0942a38a76b6" providerId="ADAL" clId="{045B0622-E33C-43DA-BBEC-73AA7ACE7319}" dt="2023-05-12T13:41:31.572" v="993"/>
          <ac:inkMkLst>
            <pc:docMk/>
            <pc:sldMk cId="3191265923" sldId="269"/>
            <ac:inkMk id="458" creationId="{9CDD10EE-DEC1-B1B0-AC1E-769748C1C8CD}"/>
          </ac:inkMkLst>
        </pc:inkChg>
        <pc:inkChg chg="add mod">
          <ac:chgData name="Donald Giddings (staff)" userId="241ad857-4517-4106-be45-0942a38a76b6" providerId="ADAL" clId="{045B0622-E33C-43DA-BBEC-73AA7ACE7319}" dt="2023-05-12T13:41:31.572" v="993"/>
          <ac:inkMkLst>
            <pc:docMk/>
            <pc:sldMk cId="3191265923" sldId="269"/>
            <ac:inkMk id="459" creationId="{CED4A444-D62F-3BBA-AFA7-8F69DEDFFC98}"/>
          </ac:inkMkLst>
        </pc:inkChg>
        <pc:inkChg chg="add mod">
          <ac:chgData name="Donald Giddings (staff)" userId="241ad857-4517-4106-be45-0942a38a76b6" providerId="ADAL" clId="{045B0622-E33C-43DA-BBEC-73AA7ACE7319}" dt="2023-05-12T13:41:31.572" v="993"/>
          <ac:inkMkLst>
            <pc:docMk/>
            <pc:sldMk cId="3191265923" sldId="269"/>
            <ac:inkMk id="460" creationId="{A0F39111-C47D-1874-2A9E-C108D06F5EBE}"/>
          </ac:inkMkLst>
        </pc:inkChg>
        <pc:inkChg chg="add mod">
          <ac:chgData name="Donald Giddings (staff)" userId="241ad857-4517-4106-be45-0942a38a76b6" providerId="ADAL" clId="{045B0622-E33C-43DA-BBEC-73AA7ACE7319}" dt="2023-05-12T13:41:31.572" v="993"/>
          <ac:inkMkLst>
            <pc:docMk/>
            <pc:sldMk cId="3191265923" sldId="269"/>
            <ac:inkMk id="461" creationId="{D50D7DE3-AA72-BB08-299B-34E13EB4BC8E}"/>
          </ac:inkMkLst>
        </pc:inkChg>
        <pc:inkChg chg="add mod">
          <ac:chgData name="Donald Giddings (staff)" userId="241ad857-4517-4106-be45-0942a38a76b6" providerId="ADAL" clId="{045B0622-E33C-43DA-BBEC-73AA7ACE7319}" dt="2023-05-12T13:41:31.572" v="993"/>
          <ac:inkMkLst>
            <pc:docMk/>
            <pc:sldMk cId="3191265923" sldId="269"/>
            <ac:inkMk id="462" creationId="{26AEB16A-ECD0-5666-1A5C-CD6C84B40F1D}"/>
          </ac:inkMkLst>
        </pc:inkChg>
        <pc:inkChg chg="add mod">
          <ac:chgData name="Donald Giddings (staff)" userId="241ad857-4517-4106-be45-0942a38a76b6" providerId="ADAL" clId="{045B0622-E33C-43DA-BBEC-73AA7ACE7319}" dt="2023-05-12T13:41:31.572" v="993"/>
          <ac:inkMkLst>
            <pc:docMk/>
            <pc:sldMk cId="3191265923" sldId="269"/>
            <ac:inkMk id="464" creationId="{67C789B6-51EC-5F93-EE16-5C9F8C998FC0}"/>
          </ac:inkMkLst>
        </pc:inkChg>
        <pc:inkChg chg="add mod">
          <ac:chgData name="Donald Giddings (staff)" userId="241ad857-4517-4106-be45-0942a38a76b6" providerId="ADAL" clId="{045B0622-E33C-43DA-BBEC-73AA7ACE7319}" dt="2023-05-12T13:41:31.572" v="993"/>
          <ac:inkMkLst>
            <pc:docMk/>
            <pc:sldMk cId="3191265923" sldId="269"/>
            <ac:inkMk id="465" creationId="{633463EB-5A49-150B-E210-EA3AEBA1AC51}"/>
          </ac:inkMkLst>
        </pc:inkChg>
        <pc:inkChg chg="add mod">
          <ac:chgData name="Donald Giddings (staff)" userId="241ad857-4517-4106-be45-0942a38a76b6" providerId="ADAL" clId="{045B0622-E33C-43DA-BBEC-73AA7ACE7319}" dt="2023-05-12T13:41:31.572" v="993"/>
          <ac:inkMkLst>
            <pc:docMk/>
            <pc:sldMk cId="3191265923" sldId="269"/>
            <ac:inkMk id="467" creationId="{849C3A0F-17A3-ECCB-28A5-DA266B173D36}"/>
          </ac:inkMkLst>
        </pc:inkChg>
        <pc:inkChg chg="add mod">
          <ac:chgData name="Donald Giddings (staff)" userId="241ad857-4517-4106-be45-0942a38a76b6" providerId="ADAL" clId="{045B0622-E33C-43DA-BBEC-73AA7ACE7319}" dt="2023-05-12T13:41:31.572" v="993"/>
          <ac:inkMkLst>
            <pc:docMk/>
            <pc:sldMk cId="3191265923" sldId="269"/>
            <ac:inkMk id="468" creationId="{59F767B9-572E-159C-11F4-ACAD96AEAD45}"/>
          </ac:inkMkLst>
        </pc:inkChg>
        <pc:inkChg chg="add mod">
          <ac:chgData name="Donald Giddings (staff)" userId="241ad857-4517-4106-be45-0942a38a76b6" providerId="ADAL" clId="{045B0622-E33C-43DA-BBEC-73AA7ACE7319}" dt="2023-05-12T13:41:31.572" v="993"/>
          <ac:inkMkLst>
            <pc:docMk/>
            <pc:sldMk cId="3191265923" sldId="269"/>
            <ac:inkMk id="469" creationId="{59285F61-FB11-67A0-15C3-F85FF14C203F}"/>
          </ac:inkMkLst>
        </pc:inkChg>
        <pc:inkChg chg="add mod">
          <ac:chgData name="Donald Giddings (staff)" userId="241ad857-4517-4106-be45-0942a38a76b6" providerId="ADAL" clId="{045B0622-E33C-43DA-BBEC-73AA7ACE7319}" dt="2023-05-12T13:41:31.572" v="993"/>
          <ac:inkMkLst>
            <pc:docMk/>
            <pc:sldMk cId="3191265923" sldId="269"/>
            <ac:inkMk id="470" creationId="{427FF794-DEC0-C2E9-34A1-EBC3F6A0D3FD}"/>
          </ac:inkMkLst>
        </pc:inkChg>
        <pc:inkChg chg="add mod">
          <ac:chgData name="Donald Giddings (staff)" userId="241ad857-4517-4106-be45-0942a38a76b6" providerId="ADAL" clId="{045B0622-E33C-43DA-BBEC-73AA7ACE7319}" dt="2023-05-12T13:42:12.774" v="1000"/>
          <ac:inkMkLst>
            <pc:docMk/>
            <pc:sldMk cId="3191265923" sldId="269"/>
            <ac:inkMk id="471" creationId="{C53118B0-8DA0-19D9-692F-EC0A59312740}"/>
          </ac:inkMkLst>
        </pc:inkChg>
        <pc:inkChg chg="add mod">
          <ac:chgData name="Donald Giddings (staff)" userId="241ad857-4517-4106-be45-0942a38a76b6" providerId="ADAL" clId="{045B0622-E33C-43DA-BBEC-73AA7ACE7319}" dt="2023-05-12T13:42:12.774" v="1000"/>
          <ac:inkMkLst>
            <pc:docMk/>
            <pc:sldMk cId="3191265923" sldId="269"/>
            <ac:inkMk id="472" creationId="{084FE939-B350-9144-3FE3-50452939490B}"/>
          </ac:inkMkLst>
        </pc:inkChg>
        <pc:inkChg chg="add mod">
          <ac:chgData name="Donald Giddings (staff)" userId="241ad857-4517-4106-be45-0942a38a76b6" providerId="ADAL" clId="{045B0622-E33C-43DA-BBEC-73AA7ACE7319}" dt="2023-05-12T13:42:12.774" v="1000"/>
          <ac:inkMkLst>
            <pc:docMk/>
            <pc:sldMk cId="3191265923" sldId="269"/>
            <ac:inkMk id="473" creationId="{FDF8E27A-7346-4B46-0367-3A373341F9CF}"/>
          </ac:inkMkLst>
        </pc:inkChg>
        <pc:inkChg chg="add mod">
          <ac:chgData name="Donald Giddings (staff)" userId="241ad857-4517-4106-be45-0942a38a76b6" providerId="ADAL" clId="{045B0622-E33C-43DA-BBEC-73AA7ACE7319}" dt="2023-05-12T13:42:12.774" v="1000"/>
          <ac:inkMkLst>
            <pc:docMk/>
            <pc:sldMk cId="3191265923" sldId="269"/>
            <ac:inkMk id="474" creationId="{D726AC68-B90C-263F-E1DE-520A650F186D}"/>
          </ac:inkMkLst>
        </pc:inkChg>
        <pc:inkChg chg="add mod">
          <ac:chgData name="Donald Giddings (staff)" userId="241ad857-4517-4106-be45-0942a38a76b6" providerId="ADAL" clId="{045B0622-E33C-43DA-BBEC-73AA7ACE7319}" dt="2023-05-12T13:42:12.774" v="1000"/>
          <ac:inkMkLst>
            <pc:docMk/>
            <pc:sldMk cId="3191265923" sldId="269"/>
            <ac:inkMk id="475" creationId="{4B4DF192-7ECC-AFE8-1A44-EA6F50043BB3}"/>
          </ac:inkMkLst>
        </pc:inkChg>
        <pc:inkChg chg="add mod">
          <ac:chgData name="Donald Giddings (staff)" userId="241ad857-4517-4106-be45-0942a38a76b6" providerId="ADAL" clId="{045B0622-E33C-43DA-BBEC-73AA7ACE7319}" dt="2023-05-12T13:42:12.774" v="1000"/>
          <ac:inkMkLst>
            <pc:docMk/>
            <pc:sldMk cId="3191265923" sldId="269"/>
            <ac:inkMk id="476" creationId="{E31D9FC9-EA2D-4547-E877-A872CCEF8026}"/>
          </ac:inkMkLst>
        </pc:inkChg>
        <pc:inkChg chg="add mod">
          <ac:chgData name="Donald Giddings (staff)" userId="241ad857-4517-4106-be45-0942a38a76b6" providerId="ADAL" clId="{045B0622-E33C-43DA-BBEC-73AA7ACE7319}" dt="2023-05-12T13:42:12.774" v="1000"/>
          <ac:inkMkLst>
            <pc:docMk/>
            <pc:sldMk cId="3191265923" sldId="269"/>
            <ac:inkMk id="477" creationId="{86A463E9-D6A9-6020-A6E3-440F881CFDB7}"/>
          </ac:inkMkLst>
        </pc:inkChg>
        <pc:inkChg chg="add mod">
          <ac:chgData name="Donald Giddings (staff)" userId="241ad857-4517-4106-be45-0942a38a76b6" providerId="ADAL" clId="{045B0622-E33C-43DA-BBEC-73AA7ACE7319}" dt="2023-05-12T13:42:12.774" v="1000"/>
          <ac:inkMkLst>
            <pc:docMk/>
            <pc:sldMk cId="3191265923" sldId="269"/>
            <ac:inkMk id="478" creationId="{3CFEEB38-E2C8-261B-A7D5-603BE9A2927B}"/>
          </ac:inkMkLst>
        </pc:inkChg>
        <pc:inkChg chg="add mod">
          <ac:chgData name="Donald Giddings (staff)" userId="241ad857-4517-4106-be45-0942a38a76b6" providerId="ADAL" clId="{045B0622-E33C-43DA-BBEC-73AA7ACE7319}" dt="2023-05-12T13:42:12.774" v="1000"/>
          <ac:inkMkLst>
            <pc:docMk/>
            <pc:sldMk cId="3191265923" sldId="269"/>
            <ac:inkMk id="479" creationId="{BFC66CE2-91D2-49B9-B784-ECB0F68B095F}"/>
          </ac:inkMkLst>
        </pc:inkChg>
        <pc:inkChg chg="add mod">
          <ac:chgData name="Donald Giddings (staff)" userId="241ad857-4517-4106-be45-0942a38a76b6" providerId="ADAL" clId="{045B0622-E33C-43DA-BBEC-73AA7ACE7319}" dt="2023-05-12T13:42:12.774" v="1000"/>
          <ac:inkMkLst>
            <pc:docMk/>
            <pc:sldMk cId="3191265923" sldId="269"/>
            <ac:inkMk id="482" creationId="{F0969692-A1FC-F15A-7446-D741BD95FE97}"/>
          </ac:inkMkLst>
        </pc:inkChg>
        <pc:inkChg chg="add mod">
          <ac:chgData name="Donald Giddings (staff)" userId="241ad857-4517-4106-be45-0942a38a76b6" providerId="ADAL" clId="{045B0622-E33C-43DA-BBEC-73AA7ACE7319}" dt="2023-05-12T13:42:12.774" v="1000"/>
          <ac:inkMkLst>
            <pc:docMk/>
            <pc:sldMk cId="3191265923" sldId="269"/>
            <ac:inkMk id="483" creationId="{D0D9754F-5DDB-1421-BD2D-82C6CA751D67}"/>
          </ac:inkMkLst>
        </pc:inkChg>
        <pc:inkChg chg="add mod">
          <ac:chgData name="Donald Giddings (staff)" userId="241ad857-4517-4106-be45-0942a38a76b6" providerId="ADAL" clId="{045B0622-E33C-43DA-BBEC-73AA7ACE7319}" dt="2023-05-12T13:42:12.774" v="1000"/>
          <ac:inkMkLst>
            <pc:docMk/>
            <pc:sldMk cId="3191265923" sldId="269"/>
            <ac:inkMk id="484" creationId="{AEF7AD03-EF00-BE6D-7AB4-9C53C98CE841}"/>
          </ac:inkMkLst>
        </pc:inkChg>
        <pc:inkChg chg="add mod">
          <ac:chgData name="Donald Giddings (staff)" userId="241ad857-4517-4106-be45-0942a38a76b6" providerId="ADAL" clId="{045B0622-E33C-43DA-BBEC-73AA7ACE7319}" dt="2023-05-12T13:42:12.774" v="1000"/>
          <ac:inkMkLst>
            <pc:docMk/>
            <pc:sldMk cId="3191265923" sldId="269"/>
            <ac:inkMk id="485" creationId="{4A4FA044-0A80-8CF3-2B0A-F7702DA4D38B}"/>
          </ac:inkMkLst>
        </pc:inkChg>
        <pc:inkChg chg="add mod">
          <ac:chgData name="Donald Giddings (staff)" userId="241ad857-4517-4106-be45-0942a38a76b6" providerId="ADAL" clId="{045B0622-E33C-43DA-BBEC-73AA7ACE7319}" dt="2023-05-12T13:42:12.774" v="1000"/>
          <ac:inkMkLst>
            <pc:docMk/>
            <pc:sldMk cId="3191265923" sldId="269"/>
            <ac:inkMk id="486" creationId="{19B5F799-B5B8-7C88-39B7-1D284D6A18E9}"/>
          </ac:inkMkLst>
        </pc:inkChg>
        <pc:inkChg chg="add mod">
          <ac:chgData name="Donald Giddings (staff)" userId="241ad857-4517-4106-be45-0942a38a76b6" providerId="ADAL" clId="{045B0622-E33C-43DA-BBEC-73AA7ACE7319}" dt="2023-05-12T13:42:12.774" v="1000"/>
          <ac:inkMkLst>
            <pc:docMk/>
            <pc:sldMk cId="3191265923" sldId="269"/>
            <ac:inkMk id="487" creationId="{61DB754C-8673-596B-2467-6E35792B7D37}"/>
          </ac:inkMkLst>
        </pc:inkChg>
        <pc:inkChg chg="add mod">
          <ac:chgData name="Donald Giddings (staff)" userId="241ad857-4517-4106-be45-0942a38a76b6" providerId="ADAL" clId="{045B0622-E33C-43DA-BBEC-73AA7ACE7319}" dt="2023-05-12T13:42:39.571" v="1008"/>
          <ac:inkMkLst>
            <pc:docMk/>
            <pc:sldMk cId="3191265923" sldId="269"/>
            <ac:inkMk id="489" creationId="{C507C614-4344-E2B7-4A04-520D1DA507DB}"/>
          </ac:inkMkLst>
        </pc:inkChg>
        <pc:inkChg chg="add mod">
          <ac:chgData name="Donald Giddings (staff)" userId="241ad857-4517-4106-be45-0942a38a76b6" providerId="ADAL" clId="{045B0622-E33C-43DA-BBEC-73AA7ACE7319}" dt="2023-05-12T13:42:39.571" v="1008"/>
          <ac:inkMkLst>
            <pc:docMk/>
            <pc:sldMk cId="3191265923" sldId="269"/>
            <ac:inkMk id="490" creationId="{40359A8F-0161-05A8-2392-B64AE18DB2D1}"/>
          </ac:inkMkLst>
        </pc:inkChg>
        <pc:inkChg chg="add mod">
          <ac:chgData name="Donald Giddings (staff)" userId="241ad857-4517-4106-be45-0942a38a76b6" providerId="ADAL" clId="{045B0622-E33C-43DA-BBEC-73AA7ACE7319}" dt="2023-05-12T13:42:39.571" v="1008"/>
          <ac:inkMkLst>
            <pc:docMk/>
            <pc:sldMk cId="3191265923" sldId="269"/>
            <ac:inkMk id="491" creationId="{ABC9B4C0-8494-BB66-357E-68574331C3BC}"/>
          </ac:inkMkLst>
        </pc:inkChg>
        <pc:inkChg chg="add mod">
          <ac:chgData name="Donald Giddings (staff)" userId="241ad857-4517-4106-be45-0942a38a76b6" providerId="ADAL" clId="{045B0622-E33C-43DA-BBEC-73AA7ACE7319}" dt="2023-05-12T13:42:39.571" v="1008"/>
          <ac:inkMkLst>
            <pc:docMk/>
            <pc:sldMk cId="3191265923" sldId="269"/>
            <ac:inkMk id="492" creationId="{B8010803-2C50-C88E-5598-475149A7AA1F}"/>
          </ac:inkMkLst>
        </pc:inkChg>
        <pc:inkChg chg="add mod">
          <ac:chgData name="Donald Giddings (staff)" userId="241ad857-4517-4106-be45-0942a38a76b6" providerId="ADAL" clId="{045B0622-E33C-43DA-BBEC-73AA7ACE7319}" dt="2023-05-12T13:42:39.571" v="1008"/>
          <ac:inkMkLst>
            <pc:docMk/>
            <pc:sldMk cId="3191265923" sldId="269"/>
            <ac:inkMk id="493" creationId="{46F1E29C-7F14-CA39-5ECF-9543CE656480}"/>
          </ac:inkMkLst>
        </pc:inkChg>
        <pc:inkChg chg="add mod">
          <ac:chgData name="Donald Giddings (staff)" userId="241ad857-4517-4106-be45-0942a38a76b6" providerId="ADAL" clId="{045B0622-E33C-43DA-BBEC-73AA7ACE7319}" dt="2023-05-12T13:42:39.571" v="1008"/>
          <ac:inkMkLst>
            <pc:docMk/>
            <pc:sldMk cId="3191265923" sldId="269"/>
            <ac:inkMk id="494" creationId="{4D111ED8-EDA4-5AD6-45AA-8D7380B5477C}"/>
          </ac:inkMkLst>
        </pc:inkChg>
        <pc:inkChg chg="add mod">
          <ac:chgData name="Donald Giddings (staff)" userId="241ad857-4517-4106-be45-0942a38a76b6" providerId="ADAL" clId="{045B0622-E33C-43DA-BBEC-73AA7ACE7319}" dt="2023-05-12T13:42:39.571" v="1008"/>
          <ac:inkMkLst>
            <pc:docMk/>
            <pc:sldMk cId="3191265923" sldId="269"/>
            <ac:inkMk id="495" creationId="{34B7E66A-8514-3A09-92B5-CA2D6590DEE1}"/>
          </ac:inkMkLst>
        </pc:inkChg>
        <pc:inkChg chg="add mod">
          <ac:chgData name="Donald Giddings (staff)" userId="241ad857-4517-4106-be45-0942a38a76b6" providerId="ADAL" clId="{045B0622-E33C-43DA-BBEC-73AA7ACE7319}" dt="2023-05-12T13:42:48.703" v="1021"/>
          <ac:inkMkLst>
            <pc:docMk/>
            <pc:sldMk cId="3191265923" sldId="269"/>
            <ac:inkMk id="498" creationId="{163D5A56-7D6D-B3B5-3162-BC3934B4DA79}"/>
          </ac:inkMkLst>
        </pc:inkChg>
        <pc:inkChg chg="add mod">
          <ac:chgData name="Donald Giddings (staff)" userId="241ad857-4517-4106-be45-0942a38a76b6" providerId="ADAL" clId="{045B0622-E33C-43DA-BBEC-73AA7ACE7319}" dt="2023-05-12T13:42:48.703" v="1021"/>
          <ac:inkMkLst>
            <pc:docMk/>
            <pc:sldMk cId="3191265923" sldId="269"/>
            <ac:inkMk id="499" creationId="{A3D2E91F-AA46-5DA3-52C7-C1F36CA7765F}"/>
          </ac:inkMkLst>
        </pc:inkChg>
        <pc:inkChg chg="add mod">
          <ac:chgData name="Donald Giddings (staff)" userId="241ad857-4517-4106-be45-0942a38a76b6" providerId="ADAL" clId="{045B0622-E33C-43DA-BBEC-73AA7ACE7319}" dt="2023-05-12T13:42:48.703" v="1021"/>
          <ac:inkMkLst>
            <pc:docMk/>
            <pc:sldMk cId="3191265923" sldId="269"/>
            <ac:inkMk id="500" creationId="{93E8DA6A-AF32-29EC-A983-CCC851AC304A}"/>
          </ac:inkMkLst>
        </pc:inkChg>
        <pc:inkChg chg="add mod">
          <ac:chgData name="Donald Giddings (staff)" userId="241ad857-4517-4106-be45-0942a38a76b6" providerId="ADAL" clId="{045B0622-E33C-43DA-BBEC-73AA7ACE7319}" dt="2023-05-12T13:42:48.703" v="1021"/>
          <ac:inkMkLst>
            <pc:docMk/>
            <pc:sldMk cId="3191265923" sldId="269"/>
            <ac:inkMk id="501" creationId="{C63E2FC2-784C-5EE2-C56F-02CBD68D9B50}"/>
          </ac:inkMkLst>
        </pc:inkChg>
        <pc:inkChg chg="add mod">
          <ac:chgData name="Donald Giddings (staff)" userId="241ad857-4517-4106-be45-0942a38a76b6" providerId="ADAL" clId="{045B0622-E33C-43DA-BBEC-73AA7ACE7319}" dt="2023-05-12T13:42:48.703" v="1021"/>
          <ac:inkMkLst>
            <pc:docMk/>
            <pc:sldMk cId="3191265923" sldId="269"/>
            <ac:inkMk id="502" creationId="{A1DB3377-6C68-F933-2BA9-6995E42DE17C}"/>
          </ac:inkMkLst>
        </pc:inkChg>
        <pc:inkChg chg="add mod">
          <ac:chgData name="Donald Giddings (staff)" userId="241ad857-4517-4106-be45-0942a38a76b6" providerId="ADAL" clId="{045B0622-E33C-43DA-BBEC-73AA7ACE7319}" dt="2023-05-12T13:42:48.703" v="1021"/>
          <ac:inkMkLst>
            <pc:docMk/>
            <pc:sldMk cId="3191265923" sldId="269"/>
            <ac:inkMk id="503" creationId="{A3AE9B5B-360C-F4C0-CBC3-B44AE9120375}"/>
          </ac:inkMkLst>
        </pc:inkChg>
        <pc:inkChg chg="add mod">
          <ac:chgData name="Donald Giddings (staff)" userId="241ad857-4517-4106-be45-0942a38a76b6" providerId="ADAL" clId="{045B0622-E33C-43DA-BBEC-73AA7ACE7319}" dt="2023-05-12T13:42:48.703" v="1021"/>
          <ac:inkMkLst>
            <pc:docMk/>
            <pc:sldMk cId="3191265923" sldId="269"/>
            <ac:inkMk id="504" creationId="{A72198BD-C103-445B-70F6-FF9A6D53962F}"/>
          </ac:inkMkLst>
        </pc:inkChg>
        <pc:inkChg chg="add mod">
          <ac:chgData name="Donald Giddings (staff)" userId="241ad857-4517-4106-be45-0942a38a76b6" providerId="ADAL" clId="{045B0622-E33C-43DA-BBEC-73AA7ACE7319}" dt="2023-05-12T13:42:48.703" v="1021"/>
          <ac:inkMkLst>
            <pc:docMk/>
            <pc:sldMk cId="3191265923" sldId="269"/>
            <ac:inkMk id="505" creationId="{9966DAE3-DD95-CE82-BDE4-F67BD868A163}"/>
          </ac:inkMkLst>
        </pc:inkChg>
        <pc:inkChg chg="add mod">
          <ac:chgData name="Donald Giddings (staff)" userId="241ad857-4517-4106-be45-0942a38a76b6" providerId="ADAL" clId="{045B0622-E33C-43DA-BBEC-73AA7ACE7319}" dt="2023-05-12T13:42:48.703" v="1021"/>
          <ac:inkMkLst>
            <pc:docMk/>
            <pc:sldMk cId="3191265923" sldId="269"/>
            <ac:inkMk id="506" creationId="{E4D81970-02FD-98D3-4502-3DA10D70B745}"/>
          </ac:inkMkLst>
        </pc:inkChg>
        <pc:inkChg chg="add mod">
          <ac:chgData name="Donald Giddings (staff)" userId="241ad857-4517-4106-be45-0942a38a76b6" providerId="ADAL" clId="{045B0622-E33C-43DA-BBEC-73AA7ACE7319}" dt="2023-05-12T13:42:48.703" v="1021"/>
          <ac:inkMkLst>
            <pc:docMk/>
            <pc:sldMk cId="3191265923" sldId="269"/>
            <ac:inkMk id="507" creationId="{7B6291AD-639F-3A76-E019-1A67D36B5F76}"/>
          </ac:inkMkLst>
        </pc:inkChg>
        <pc:inkChg chg="add mod">
          <ac:chgData name="Donald Giddings (staff)" userId="241ad857-4517-4106-be45-0942a38a76b6" providerId="ADAL" clId="{045B0622-E33C-43DA-BBEC-73AA7ACE7319}" dt="2023-05-12T13:42:48.703" v="1021"/>
          <ac:inkMkLst>
            <pc:docMk/>
            <pc:sldMk cId="3191265923" sldId="269"/>
            <ac:inkMk id="508" creationId="{6719D513-B8B0-D25F-6A0B-E13D9DE8AEAF}"/>
          </ac:inkMkLst>
        </pc:inkChg>
        <pc:inkChg chg="add mod">
          <ac:chgData name="Donald Giddings (staff)" userId="241ad857-4517-4106-be45-0942a38a76b6" providerId="ADAL" clId="{045B0622-E33C-43DA-BBEC-73AA7ACE7319}" dt="2023-05-12T13:42:48.703" v="1021"/>
          <ac:inkMkLst>
            <pc:docMk/>
            <pc:sldMk cId="3191265923" sldId="269"/>
            <ac:inkMk id="509" creationId="{41F41A67-296F-D3AC-5517-279FB0CEFCC4}"/>
          </ac:inkMkLst>
        </pc:inkChg>
        <pc:inkChg chg="add mod">
          <ac:chgData name="Donald Giddings (staff)" userId="241ad857-4517-4106-be45-0942a38a76b6" providerId="ADAL" clId="{045B0622-E33C-43DA-BBEC-73AA7ACE7319}" dt="2023-05-12T13:43:05.804" v="1026"/>
          <ac:inkMkLst>
            <pc:docMk/>
            <pc:sldMk cId="3191265923" sldId="269"/>
            <ac:inkMk id="512" creationId="{45B685A9-9450-6D99-D94B-489E2BE05C13}"/>
          </ac:inkMkLst>
        </pc:inkChg>
        <pc:inkChg chg="add mod">
          <ac:chgData name="Donald Giddings (staff)" userId="241ad857-4517-4106-be45-0942a38a76b6" providerId="ADAL" clId="{045B0622-E33C-43DA-BBEC-73AA7ACE7319}" dt="2023-05-12T13:43:05.804" v="1026"/>
          <ac:inkMkLst>
            <pc:docMk/>
            <pc:sldMk cId="3191265923" sldId="269"/>
            <ac:inkMk id="513" creationId="{ADFC2B89-BA5A-1606-C9C5-E78A944A17F8}"/>
          </ac:inkMkLst>
        </pc:inkChg>
        <pc:inkChg chg="add mod">
          <ac:chgData name="Donald Giddings (staff)" userId="241ad857-4517-4106-be45-0942a38a76b6" providerId="ADAL" clId="{045B0622-E33C-43DA-BBEC-73AA7ACE7319}" dt="2023-05-12T13:43:05.804" v="1026"/>
          <ac:inkMkLst>
            <pc:docMk/>
            <pc:sldMk cId="3191265923" sldId="269"/>
            <ac:inkMk id="514" creationId="{DF4C7970-1686-9101-2335-5BE03CED9D93}"/>
          </ac:inkMkLst>
        </pc:inkChg>
        <pc:inkChg chg="add mod">
          <ac:chgData name="Donald Giddings (staff)" userId="241ad857-4517-4106-be45-0942a38a76b6" providerId="ADAL" clId="{045B0622-E33C-43DA-BBEC-73AA7ACE7319}" dt="2023-05-12T13:43:05.804" v="1026"/>
          <ac:inkMkLst>
            <pc:docMk/>
            <pc:sldMk cId="3191265923" sldId="269"/>
            <ac:inkMk id="515" creationId="{DF429B65-F0F6-F624-7BE0-2DB3D5372A9E}"/>
          </ac:inkMkLst>
        </pc:inkChg>
      </pc:sldChg>
      <pc:sldChg chg="addSp delSp modSp mod">
        <pc:chgData name="Donald Giddings (staff)" userId="241ad857-4517-4106-be45-0942a38a76b6" providerId="ADAL" clId="{045B0622-E33C-43DA-BBEC-73AA7ACE7319}" dt="2023-05-15T11:07:45.931" v="1171"/>
        <pc:sldMkLst>
          <pc:docMk/>
          <pc:sldMk cId="2980945332" sldId="283"/>
        </pc:sldMkLst>
        <pc:grpChg chg="mod">
          <ac:chgData name="Donald Giddings (staff)" userId="241ad857-4517-4106-be45-0942a38a76b6" providerId="ADAL" clId="{045B0622-E33C-43DA-BBEC-73AA7ACE7319}" dt="2023-05-15T10:56:45.409" v="1140"/>
          <ac:grpSpMkLst>
            <pc:docMk/>
            <pc:sldMk cId="2980945332" sldId="283"/>
            <ac:grpSpMk id="19" creationId="{23A91C75-49F4-EA0C-7516-78DB21A2E4A8}"/>
          </ac:grpSpMkLst>
        </pc:grpChg>
        <pc:grpChg chg="del mod">
          <ac:chgData name="Donald Giddings (staff)" userId="241ad857-4517-4106-be45-0942a38a76b6" providerId="ADAL" clId="{045B0622-E33C-43DA-BBEC-73AA7ACE7319}" dt="2023-05-15T10:57:29.662" v="1150"/>
          <ac:grpSpMkLst>
            <pc:docMk/>
            <pc:sldMk cId="2980945332" sldId="283"/>
            <ac:grpSpMk id="22" creationId="{4154DA20-BE82-90BD-3F9D-B6A3FB8B6B26}"/>
          </ac:grpSpMkLst>
        </pc:grpChg>
        <pc:grpChg chg="mod">
          <ac:chgData name="Donald Giddings (staff)" userId="241ad857-4517-4106-be45-0942a38a76b6" providerId="ADAL" clId="{045B0622-E33C-43DA-BBEC-73AA7ACE7319}" dt="2023-05-15T10:57:29.662" v="1150"/>
          <ac:grpSpMkLst>
            <pc:docMk/>
            <pc:sldMk cId="2980945332" sldId="283"/>
            <ac:grpSpMk id="216" creationId="{AC7C7808-3273-BF99-5A46-37E9A577DB7C}"/>
          </ac:grpSpMkLst>
        </pc:grpChg>
        <pc:grpChg chg="mod">
          <ac:chgData name="Donald Giddings (staff)" userId="241ad857-4517-4106-be45-0942a38a76b6" providerId="ADAL" clId="{045B0622-E33C-43DA-BBEC-73AA7ACE7319}" dt="2023-05-15T10:58:11.040" v="1162"/>
          <ac:grpSpMkLst>
            <pc:docMk/>
            <pc:sldMk cId="2980945332" sldId="283"/>
            <ac:grpSpMk id="228" creationId="{1A12DB65-1B43-6840-C7CB-BD826E8B5B50}"/>
          </ac:grpSpMkLst>
        </pc:grpChg>
        <pc:grpChg chg="mod">
          <ac:chgData name="Donald Giddings (staff)" userId="241ad857-4517-4106-be45-0942a38a76b6" providerId="ADAL" clId="{045B0622-E33C-43DA-BBEC-73AA7ACE7319}" dt="2023-05-15T10:58:11.040" v="1162"/>
          <ac:grpSpMkLst>
            <pc:docMk/>
            <pc:sldMk cId="2980945332" sldId="283"/>
            <ac:grpSpMk id="229" creationId="{ADF897BB-D923-EF40-DEF0-74AFFA892C2D}"/>
          </ac:grpSpMkLst>
        </pc:grpChg>
        <pc:grpChg chg="del mod">
          <ac:chgData name="Donald Giddings (staff)" userId="241ad857-4517-4106-be45-0942a38a76b6" providerId="ADAL" clId="{045B0622-E33C-43DA-BBEC-73AA7ACE7319}" dt="2023-05-15T11:07:45.931" v="1171"/>
          <ac:grpSpMkLst>
            <pc:docMk/>
            <pc:sldMk cId="2980945332" sldId="283"/>
            <ac:grpSpMk id="235" creationId="{9D5B43C1-E504-53DC-C218-9BE525B2B250}"/>
          </ac:grpSpMkLst>
        </pc:grpChg>
        <pc:grpChg chg="mod">
          <ac:chgData name="Donald Giddings (staff)" userId="241ad857-4517-4106-be45-0942a38a76b6" providerId="ADAL" clId="{045B0622-E33C-43DA-BBEC-73AA7ACE7319}" dt="2023-05-15T11:07:45.931" v="1171"/>
          <ac:grpSpMkLst>
            <pc:docMk/>
            <pc:sldMk cId="2980945332" sldId="283"/>
            <ac:grpSpMk id="238" creationId="{FC9188C5-B13E-4E72-25D2-EC8A9CD161E2}"/>
          </ac:grpSpMkLst>
        </pc:grpChg>
        <pc:inkChg chg="add mod">
          <ac:chgData name="Donald Giddings (staff)" userId="241ad857-4517-4106-be45-0942a38a76b6" providerId="ADAL" clId="{045B0622-E33C-43DA-BBEC-73AA7ACE7319}" dt="2023-05-15T10:56:45.409" v="1140"/>
          <ac:inkMkLst>
            <pc:docMk/>
            <pc:sldMk cId="2980945332" sldId="283"/>
            <ac:inkMk id="3" creationId="{F8329704-0388-90AA-2964-F682E790EAD5}"/>
          </ac:inkMkLst>
        </pc:inkChg>
        <pc:inkChg chg="add mod">
          <ac:chgData name="Donald Giddings (staff)" userId="241ad857-4517-4106-be45-0942a38a76b6" providerId="ADAL" clId="{045B0622-E33C-43DA-BBEC-73AA7ACE7319}" dt="2023-05-15T10:56:45.409" v="1140"/>
          <ac:inkMkLst>
            <pc:docMk/>
            <pc:sldMk cId="2980945332" sldId="283"/>
            <ac:inkMk id="18" creationId="{E5782EEC-238F-2CA7-FA3B-FC4E06D278BB}"/>
          </ac:inkMkLst>
        </pc:inkChg>
        <pc:inkChg chg="add mod">
          <ac:chgData name="Donald Giddings (staff)" userId="241ad857-4517-4106-be45-0942a38a76b6" providerId="ADAL" clId="{045B0622-E33C-43DA-BBEC-73AA7ACE7319}" dt="2023-05-15T10:57:29.662" v="1150"/>
          <ac:inkMkLst>
            <pc:docMk/>
            <pc:sldMk cId="2980945332" sldId="283"/>
            <ac:inkMk id="20" creationId="{E5CB9CD2-11DB-CF99-F6F2-86A13E478F9C}"/>
          </ac:inkMkLst>
        </pc:inkChg>
        <pc:inkChg chg="add mod">
          <ac:chgData name="Donald Giddings (staff)" userId="241ad857-4517-4106-be45-0942a38a76b6" providerId="ADAL" clId="{045B0622-E33C-43DA-BBEC-73AA7ACE7319}" dt="2023-05-15T10:57:29.662" v="1150"/>
          <ac:inkMkLst>
            <pc:docMk/>
            <pc:sldMk cId="2980945332" sldId="283"/>
            <ac:inkMk id="21" creationId="{5F5ED4C1-203D-9CDF-50F5-5AACAF1D503F}"/>
          </ac:inkMkLst>
        </pc:inkChg>
        <pc:inkChg chg="add mod">
          <ac:chgData name="Donald Giddings (staff)" userId="241ad857-4517-4106-be45-0942a38a76b6" providerId="ADAL" clId="{045B0622-E33C-43DA-BBEC-73AA7ACE7319}" dt="2023-05-15T10:57:29.662" v="1150"/>
          <ac:inkMkLst>
            <pc:docMk/>
            <pc:sldMk cId="2980945332" sldId="283"/>
            <ac:inkMk id="23" creationId="{94E2B71D-3334-B108-C266-F8FABB58B946}"/>
          </ac:inkMkLst>
        </pc:inkChg>
        <pc:inkChg chg="add mod">
          <ac:chgData name="Donald Giddings (staff)" userId="241ad857-4517-4106-be45-0942a38a76b6" providerId="ADAL" clId="{045B0622-E33C-43DA-BBEC-73AA7ACE7319}" dt="2023-05-15T10:57:29.662" v="1150"/>
          <ac:inkMkLst>
            <pc:docMk/>
            <pc:sldMk cId="2980945332" sldId="283"/>
            <ac:inkMk id="24" creationId="{442E9DD6-83B6-BDF0-DDAD-7B314B4B338A}"/>
          </ac:inkMkLst>
        </pc:inkChg>
        <pc:inkChg chg="add mod">
          <ac:chgData name="Donald Giddings (staff)" userId="241ad857-4517-4106-be45-0942a38a76b6" providerId="ADAL" clId="{045B0622-E33C-43DA-BBEC-73AA7ACE7319}" dt="2023-05-15T10:57:29.662" v="1150"/>
          <ac:inkMkLst>
            <pc:docMk/>
            <pc:sldMk cId="2980945332" sldId="283"/>
            <ac:inkMk id="60" creationId="{282CD939-3161-631A-FAB3-DF2423481E85}"/>
          </ac:inkMkLst>
        </pc:inkChg>
        <pc:inkChg chg="add mod">
          <ac:chgData name="Donald Giddings (staff)" userId="241ad857-4517-4106-be45-0942a38a76b6" providerId="ADAL" clId="{045B0622-E33C-43DA-BBEC-73AA7ACE7319}" dt="2023-05-15T10:57:29.662" v="1150"/>
          <ac:inkMkLst>
            <pc:docMk/>
            <pc:sldMk cId="2980945332" sldId="283"/>
            <ac:inkMk id="62" creationId="{38075017-8B4E-889D-F325-36874C3F52C0}"/>
          </ac:inkMkLst>
        </pc:inkChg>
        <pc:inkChg chg="add mod">
          <ac:chgData name="Donald Giddings (staff)" userId="241ad857-4517-4106-be45-0942a38a76b6" providerId="ADAL" clId="{045B0622-E33C-43DA-BBEC-73AA7ACE7319}" dt="2023-05-15T10:57:29.662" v="1150"/>
          <ac:inkMkLst>
            <pc:docMk/>
            <pc:sldMk cId="2980945332" sldId="283"/>
            <ac:inkMk id="214" creationId="{09EDB1DC-B926-C157-6D97-97D6110C3F92}"/>
          </ac:inkMkLst>
        </pc:inkChg>
        <pc:inkChg chg="add mod">
          <ac:chgData name="Donald Giddings (staff)" userId="241ad857-4517-4106-be45-0942a38a76b6" providerId="ADAL" clId="{045B0622-E33C-43DA-BBEC-73AA7ACE7319}" dt="2023-05-15T10:57:29.662" v="1150"/>
          <ac:inkMkLst>
            <pc:docMk/>
            <pc:sldMk cId="2980945332" sldId="283"/>
            <ac:inkMk id="215" creationId="{224BA738-439D-C943-AC1E-2F1BE5E33B30}"/>
          </ac:inkMkLst>
        </pc:inkChg>
        <pc:inkChg chg="add mod">
          <ac:chgData name="Donald Giddings (staff)" userId="241ad857-4517-4106-be45-0942a38a76b6" providerId="ADAL" clId="{045B0622-E33C-43DA-BBEC-73AA7ACE7319}" dt="2023-05-15T10:58:11.040" v="1162"/>
          <ac:inkMkLst>
            <pc:docMk/>
            <pc:sldMk cId="2980945332" sldId="283"/>
            <ac:inkMk id="217" creationId="{8ED54C56-F80F-3DBE-DAAD-F0E992949760}"/>
          </ac:inkMkLst>
        </pc:inkChg>
        <pc:inkChg chg="add mod">
          <ac:chgData name="Donald Giddings (staff)" userId="241ad857-4517-4106-be45-0942a38a76b6" providerId="ADAL" clId="{045B0622-E33C-43DA-BBEC-73AA7ACE7319}" dt="2023-05-15T10:58:11.040" v="1162"/>
          <ac:inkMkLst>
            <pc:docMk/>
            <pc:sldMk cId="2980945332" sldId="283"/>
            <ac:inkMk id="218" creationId="{865EA911-B568-5EDE-652E-A2EA99C60934}"/>
          </ac:inkMkLst>
        </pc:inkChg>
        <pc:inkChg chg="add mod">
          <ac:chgData name="Donald Giddings (staff)" userId="241ad857-4517-4106-be45-0942a38a76b6" providerId="ADAL" clId="{045B0622-E33C-43DA-BBEC-73AA7ACE7319}" dt="2023-05-15T10:58:11.040" v="1162"/>
          <ac:inkMkLst>
            <pc:docMk/>
            <pc:sldMk cId="2980945332" sldId="283"/>
            <ac:inkMk id="219" creationId="{1729EB4E-1A92-37E8-D72A-8EAC3443A6C0}"/>
          </ac:inkMkLst>
        </pc:inkChg>
        <pc:inkChg chg="add mod">
          <ac:chgData name="Donald Giddings (staff)" userId="241ad857-4517-4106-be45-0942a38a76b6" providerId="ADAL" clId="{045B0622-E33C-43DA-BBEC-73AA7ACE7319}" dt="2023-05-15T10:58:11.040" v="1162"/>
          <ac:inkMkLst>
            <pc:docMk/>
            <pc:sldMk cId="2980945332" sldId="283"/>
            <ac:inkMk id="220" creationId="{4C7256AB-8B59-1C51-9EED-3F5B39872387}"/>
          </ac:inkMkLst>
        </pc:inkChg>
        <pc:inkChg chg="add mod">
          <ac:chgData name="Donald Giddings (staff)" userId="241ad857-4517-4106-be45-0942a38a76b6" providerId="ADAL" clId="{045B0622-E33C-43DA-BBEC-73AA7ACE7319}" dt="2023-05-15T10:58:11.040" v="1162"/>
          <ac:inkMkLst>
            <pc:docMk/>
            <pc:sldMk cId="2980945332" sldId="283"/>
            <ac:inkMk id="221" creationId="{8A3711E3-1E74-5441-B5FC-32111C7B10BD}"/>
          </ac:inkMkLst>
        </pc:inkChg>
        <pc:inkChg chg="add">
          <ac:chgData name="Donald Giddings (staff)" userId="241ad857-4517-4106-be45-0942a38a76b6" providerId="ADAL" clId="{045B0622-E33C-43DA-BBEC-73AA7ACE7319}" dt="2023-05-15T10:58:07.686" v="1156" actId="9405"/>
          <ac:inkMkLst>
            <pc:docMk/>
            <pc:sldMk cId="2980945332" sldId="283"/>
            <ac:inkMk id="222" creationId="{F35F02DA-157B-AA91-A995-F926E970A918}"/>
          </ac:inkMkLst>
        </pc:inkChg>
        <pc:inkChg chg="add mod">
          <ac:chgData name="Donald Giddings (staff)" userId="241ad857-4517-4106-be45-0942a38a76b6" providerId="ADAL" clId="{045B0622-E33C-43DA-BBEC-73AA7ACE7319}" dt="2023-05-15T10:58:11.040" v="1162"/>
          <ac:inkMkLst>
            <pc:docMk/>
            <pc:sldMk cId="2980945332" sldId="283"/>
            <ac:inkMk id="223" creationId="{14C0B380-0C62-C25C-96CE-75FC09D936E6}"/>
          </ac:inkMkLst>
        </pc:inkChg>
        <pc:inkChg chg="add mod">
          <ac:chgData name="Donald Giddings (staff)" userId="241ad857-4517-4106-be45-0942a38a76b6" providerId="ADAL" clId="{045B0622-E33C-43DA-BBEC-73AA7ACE7319}" dt="2023-05-15T10:58:11.040" v="1162"/>
          <ac:inkMkLst>
            <pc:docMk/>
            <pc:sldMk cId="2980945332" sldId="283"/>
            <ac:inkMk id="224" creationId="{DAB820FA-F75D-9E77-381D-69AF096E0596}"/>
          </ac:inkMkLst>
        </pc:inkChg>
        <pc:inkChg chg="add mod">
          <ac:chgData name="Donald Giddings (staff)" userId="241ad857-4517-4106-be45-0942a38a76b6" providerId="ADAL" clId="{045B0622-E33C-43DA-BBEC-73AA7ACE7319}" dt="2023-05-15T10:58:11.040" v="1162"/>
          <ac:inkMkLst>
            <pc:docMk/>
            <pc:sldMk cId="2980945332" sldId="283"/>
            <ac:inkMk id="225" creationId="{52969EEE-F3A6-A2AF-8B0F-6FCC7F52E82F}"/>
          </ac:inkMkLst>
        </pc:inkChg>
        <pc:inkChg chg="add mod">
          <ac:chgData name="Donald Giddings (staff)" userId="241ad857-4517-4106-be45-0942a38a76b6" providerId="ADAL" clId="{045B0622-E33C-43DA-BBEC-73AA7ACE7319}" dt="2023-05-15T10:58:11.040" v="1162"/>
          <ac:inkMkLst>
            <pc:docMk/>
            <pc:sldMk cId="2980945332" sldId="283"/>
            <ac:inkMk id="226" creationId="{ED242A72-73EE-A6AE-121E-1D735654368E}"/>
          </ac:inkMkLst>
        </pc:inkChg>
        <pc:inkChg chg="add mod">
          <ac:chgData name="Donald Giddings (staff)" userId="241ad857-4517-4106-be45-0942a38a76b6" providerId="ADAL" clId="{045B0622-E33C-43DA-BBEC-73AA7ACE7319}" dt="2023-05-15T10:58:11.040" v="1162"/>
          <ac:inkMkLst>
            <pc:docMk/>
            <pc:sldMk cId="2980945332" sldId="283"/>
            <ac:inkMk id="227" creationId="{8DB1D437-6EAA-2B56-695F-8FD756334EA7}"/>
          </ac:inkMkLst>
        </pc:inkChg>
        <pc:inkChg chg="add mod">
          <ac:chgData name="Donald Giddings (staff)" userId="241ad857-4517-4106-be45-0942a38a76b6" providerId="ADAL" clId="{045B0622-E33C-43DA-BBEC-73AA7ACE7319}" dt="2023-05-15T11:07:45.931" v="1171"/>
          <ac:inkMkLst>
            <pc:docMk/>
            <pc:sldMk cId="2980945332" sldId="283"/>
            <ac:inkMk id="230" creationId="{3C573203-F5FF-9D72-9F19-5833BBBB30DB}"/>
          </ac:inkMkLst>
        </pc:inkChg>
        <pc:inkChg chg="add mod">
          <ac:chgData name="Donald Giddings (staff)" userId="241ad857-4517-4106-be45-0942a38a76b6" providerId="ADAL" clId="{045B0622-E33C-43DA-BBEC-73AA7ACE7319}" dt="2023-05-15T11:07:45.931" v="1171"/>
          <ac:inkMkLst>
            <pc:docMk/>
            <pc:sldMk cId="2980945332" sldId="283"/>
            <ac:inkMk id="231" creationId="{3F2748C5-3A2F-195D-72A0-FF3E9C0FCF94}"/>
          </ac:inkMkLst>
        </pc:inkChg>
        <pc:inkChg chg="add mod">
          <ac:chgData name="Donald Giddings (staff)" userId="241ad857-4517-4106-be45-0942a38a76b6" providerId="ADAL" clId="{045B0622-E33C-43DA-BBEC-73AA7ACE7319}" dt="2023-05-15T11:07:45.931" v="1171"/>
          <ac:inkMkLst>
            <pc:docMk/>
            <pc:sldMk cId="2980945332" sldId="283"/>
            <ac:inkMk id="232" creationId="{EAA79548-3A04-464B-FB29-1375A8F340BF}"/>
          </ac:inkMkLst>
        </pc:inkChg>
        <pc:inkChg chg="add mod">
          <ac:chgData name="Donald Giddings (staff)" userId="241ad857-4517-4106-be45-0942a38a76b6" providerId="ADAL" clId="{045B0622-E33C-43DA-BBEC-73AA7ACE7319}" dt="2023-05-15T11:07:45.931" v="1171"/>
          <ac:inkMkLst>
            <pc:docMk/>
            <pc:sldMk cId="2980945332" sldId="283"/>
            <ac:inkMk id="233" creationId="{616DD1F7-72BE-841F-0444-64103156CE2A}"/>
          </ac:inkMkLst>
        </pc:inkChg>
        <pc:inkChg chg="add mod">
          <ac:chgData name="Donald Giddings (staff)" userId="241ad857-4517-4106-be45-0942a38a76b6" providerId="ADAL" clId="{045B0622-E33C-43DA-BBEC-73AA7ACE7319}" dt="2023-05-15T11:07:45.931" v="1171"/>
          <ac:inkMkLst>
            <pc:docMk/>
            <pc:sldMk cId="2980945332" sldId="283"/>
            <ac:inkMk id="234" creationId="{F69B7193-3D1D-1739-B328-DF7953E3D560}"/>
          </ac:inkMkLst>
        </pc:inkChg>
        <pc:inkChg chg="add mod">
          <ac:chgData name="Donald Giddings (staff)" userId="241ad857-4517-4106-be45-0942a38a76b6" providerId="ADAL" clId="{045B0622-E33C-43DA-BBEC-73AA7ACE7319}" dt="2023-05-15T11:07:45.931" v="1171"/>
          <ac:inkMkLst>
            <pc:docMk/>
            <pc:sldMk cId="2980945332" sldId="283"/>
            <ac:inkMk id="236" creationId="{FABFABDB-0C0A-3EEC-818D-7EC2BB9580CB}"/>
          </ac:inkMkLst>
        </pc:inkChg>
        <pc:inkChg chg="add mod">
          <ac:chgData name="Donald Giddings (staff)" userId="241ad857-4517-4106-be45-0942a38a76b6" providerId="ADAL" clId="{045B0622-E33C-43DA-BBEC-73AA7ACE7319}" dt="2023-05-15T11:07:45.931" v="1171"/>
          <ac:inkMkLst>
            <pc:docMk/>
            <pc:sldMk cId="2980945332" sldId="283"/>
            <ac:inkMk id="237" creationId="{DF0CC63A-D6DE-4418-DC7A-DEA070068F50}"/>
          </ac:inkMkLst>
        </pc:inkChg>
      </pc:sldChg>
      <pc:sldChg chg="delSp modSp new mod">
        <pc:chgData name="Donald Giddings (staff)" userId="241ad857-4517-4106-be45-0942a38a76b6" providerId="ADAL" clId="{045B0622-E33C-43DA-BBEC-73AA7ACE7319}" dt="2023-05-15T11:56:49.308" v="1639" actId="478"/>
        <pc:sldMkLst>
          <pc:docMk/>
          <pc:sldMk cId="1895972896" sldId="284"/>
        </pc:sldMkLst>
        <pc:spChg chg="mod">
          <ac:chgData name="Donald Giddings (staff)" userId="241ad857-4517-4106-be45-0942a38a76b6" providerId="ADAL" clId="{045B0622-E33C-43DA-BBEC-73AA7ACE7319}" dt="2023-05-15T11:56:45.372" v="1638" actId="20577"/>
          <ac:spMkLst>
            <pc:docMk/>
            <pc:sldMk cId="1895972896" sldId="284"/>
            <ac:spMk id="2" creationId="{AAD257DF-483E-B4E6-D888-54FD479AE2C3}"/>
          </ac:spMkLst>
        </pc:spChg>
        <pc:spChg chg="del">
          <ac:chgData name="Donald Giddings (staff)" userId="241ad857-4517-4106-be45-0942a38a76b6" providerId="ADAL" clId="{045B0622-E33C-43DA-BBEC-73AA7ACE7319}" dt="2023-05-15T11:56:49.308" v="1639" actId="478"/>
          <ac:spMkLst>
            <pc:docMk/>
            <pc:sldMk cId="1895972896" sldId="284"/>
            <ac:spMk id="3" creationId="{94B223BF-1A94-F2B2-175E-D6DD4C25A230}"/>
          </ac:spMkLst>
        </pc:spChg>
      </pc:sldChg>
      <pc:sldChg chg="addSp delSp modSp add mod">
        <pc:chgData name="Donald Giddings (staff)" userId="241ad857-4517-4106-be45-0942a38a76b6" providerId="ADAL" clId="{045B0622-E33C-43DA-BBEC-73AA7ACE7319}" dt="2023-05-15T12:03:11.863" v="1940"/>
        <pc:sldMkLst>
          <pc:docMk/>
          <pc:sldMk cId="3119460240" sldId="285"/>
        </pc:sldMkLst>
        <pc:grpChg chg="del mod">
          <ac:chgData name="Donald Giddings (staff)" userId="241ad857-4517-4106-be45-0942a38a76b6" providerId="ADAL" clId="{045B0622-E33C-43DA-BBEC-73AA7ACE7319}" dt="2023-05-15T11:57:18.933" v="1655"/>
          <ac:grpSpMkLst>
            <pc:docMk/>
            <pc:sldMk cId="3119460240" sldId="285"/>
            <ac:grpSpMk id="12" creationId="{24788E4E-4BB8-DFB1-8E0E-8879A88E5FD5}"/>
          </ac:grpSpMkLst>
        </pc:grpChg>
        <pc:grpChg chg="del mod">
          <ac:chgData name="Donald Giddings (staff)" userId="241ad857-4517-4106-be45-0942a38a76b6" providerId="ADAL" clId="{045B0622-E33C-43DA-BBEC-73AA7ACE7319}" dt="2023-05-15T11:58:34.821" v="1723"/>
          <ac:grpSpMkLst>
            <pc:docMk/>
            <pc:sldMk cId="3119460240" sldId="285"/>
            <ac:grpSpMk id="13" creationId="{CDA120DC-0DF9-B272-A8E1-D5254C88E197}"/>
          </ac:grpSpMkLst>
        </pc:grpChg>
        <pc:grpChg chg="mod">
          <ac:chgData name="Donald Giddings (staff)" userId="241ad857-4517-4106-be45-0942a38a76b6" providerId="ADAL" clId="{045B0622-E33C-43DA-BBEC-73AA7ACE7319}" dt="2023-05-15T11:57:18.933" v="1655"/>
          <ac:grpSpMkLst>
            <pc:docMk/>
            <pc:sldMk cId="3119460240" sldId="285"/>
            <ac:grpSpMk id="18" creationId="{BC0E848B-C91B-5651-8F5D-628D4530F30D}"/>
          </ac:grpSpMkLst>
        </pc:grpChg>
        <pc:grpChg chg="del mod">
          <ac:chgData name="Donald Giddings (staff)" userId="241ad857-4517-4106-be45-0942a38a76b6" providerId="ADAL" clId="{045B0622-E33C-43DA-BBEC-73AA7ACE7319}" dt="2023-05-15T11:57:28.137" v="1663"/>
          <ac:grpSpMkLst>
            <pc:docMk/>
            <pc:sldMk cId="3119460240" sldId="285"/>
            <ac:grpSpMk id="24" creationId="{4BBE7EA9-818B-3C1D-FF12-DE6DDBC48FFB}"/>
          </ac:grpSpMkLst>
        </pc:grpChg>
        <pc:grpChg chg="del mod">
          <ac:chgData name="Donald Giddings (staff)" userId="241ad857-4517-4106-be45-0942a38a76b6" providerId="ADAL" clId="{045B0622-E33C-43DA-BBEC-73AA7ACE7319}" dt="2023-05-15T11:57:29.423" v="1666"/>
          <ac:grpSpMkLst>
            <pc:docMk/>
            <pc:sldMk cId="3119460240" sldId="285"/>
            <ac:grpSpMk id="26" creationId="{9355901D-CECB-7375-8AE7-FA77CFFAE71E}"/>
          </ac:grpSpMkLst>
        </pc:grpChg>
        <pc:grpChg chg="del mod">
          <ac:chgData name="Donald Giddings (staff)" userId="241ad857-4517-4106-be45-0942a38a76b6" providerId="ADAL" clId="{045B0622-E33C-43DA-BBEC-73AA7ACE7319}" dt="2023-05-15T11:57:54.952" v="1699"/>
          <ac:grpSpMkLst>
            <pc:docMk/>
            <pc:sldMk cId="3119460240" sldId="285"/>
            <ac:grpSpMk id="29" creationId="{DEE95449-6C1C-5A7C-EC5C-D37EB700D979}"/>
          </ac:grpSpMkLst>
        </pc:grpChg>
        <pc:grpChg chg="del mod">
          <ac:chgData name="Donald Giddings (staff)" userId="241ad857-4517-4106-be45-0942a38a76b6" providerId="ADAL" clId="{045B0622-E33C-43DA-BBEC-73AA7ACE7319}" dt="2023-05-15T11:57:36.765" v="1673"/>
          <ac:grpSpMkLst>
            <pc:docMk/>
            <pc:sldMk cId="3119460240" sldId="285"/>
            <ac:grpSpMk id="32" creationId="{98B24550-5ADC-C310-5A56-31CFFBD0C311}"/>
          </ac:grpSpMkLst>
        </pc:grpChg>
        <pc:grpChg chg="del mod">
          <ac:chgData name="Donald Giddings (staff)" userId="241ad857-4517-4106-be45-0942a38a76b6" providerId="ADAL" clId="{045B0622-E33C-43DA-BBEC-73AA7ACE7319}" dt="2023-05-15T11:57:54.952" v="1699"/>
          <ac:grpSpMkLst>
            <pc:docMk/>
            <pc:sldMk cId="3119460240" sldId="285"/>
            <ac:grpSpMk id="36" creationId="{4E241431-8775-EC72-EE78-C618CEF18B65}"/>
          </ac:grpSpMkLst>
        </pc:grpChg>
        <pc:grpChg chg="del mod">
          <ac:chgData name="Donald Giddings (staff)" userId="241ad857-4517-4106-be45-0942a38a76b6" providerId="ADAL" clId="{045B0622-E33C-43DA-BBEC-73AA7ACE7319}" dt="2023-05-15T11:57:50.784" v="1690"/>
          <ac:grpSpMkLst>
            <pc:docMk/>
            <pc:sldMk cId="3119460240" sldId="285"/>
            <ac:grpSpMk id="49" creationId="{C94474E9-A578-3566-E515-CAD2AEF3461C}"/>
          </ac:grpSpMkLst>
        </pc:grpChg>
        <pc:grpChg chg="del mod">
          <ac:chgData name="Donald Giddings (staff)" userId="241ad857-4517-4106-be45-0942a38a76b6" providerId="ADAL" clId="{045B0622-E33C-43DA-BBEC-73AA7ACE7319}" dt="2023-05-15T11:57:54.952" v="1699"/>
          <ac:grpSpMkLst>
            <pc:docMk/>
            <pc:sldMk cId="3119460240" sldId="285"/>
            <ac:grpSpMk id="50" creationId="{8355FA1D-9188-5BBD-816C-F67AAE0529D8}"/>
          </ac:grpSpMkLst>
        </pc:grpChg>
        <pc:grpChg chg="del mod">
          <ac:chgData name="Donald Giddings (staff)" userId="241ad857-4517-4106-be45-0942a38a76b6" providerId="ADAL" clId="{045B0622-E33C-43DA-BBEC-73AA7ACE7319}" dt="2023-05-15T11:57:54.952" v="1699"/>
          <ac:grpSpMkLst>
            <pc:docMk/>
            <pc:sldMk cId="3119460240" sldId="285"/>
            <ac:grpSpMk id="54" creationId="{4E29A128-AFDB-32A6-49DF-E03ACA4A3182}"/>
          </ac:grpSpMkLst>
        </pc:grpChg>
        <pc:grpChg chg="mod">
          <ac:chgData name="Donald Giddings (staff)" userId="241ad857-4517-4106-be45-0942a38a76b6" providerId="ADAL" clId="{045B0622-E33C-43DA-BBEC-73AA7ACE7319}" dt="2023-05-15T11:57:54.952" v="1699"/>
          <ac:grpSpMkLst>
            <pc:docMk/>
            <pc:sldMk cId="3119460240" sldId="285"/>
            <ac:grpSpMk id="63" creationId="{F3E6A3BE-53FD-AFBA-673F-45BF2BA8C146}"/>
          </ac:grpSpMkLst>
        </pc:grpChg>
        <pc:grpChg chg="mod">
          <ac:chgData name="Donald Giddings (staff)" userId="241ad857-4517-4106-be45-0942a38a76b6" providerId="ADAL" clId="{045B0622-E33C-43DA-BBEC-73AA7ACE7319}" dt="2023-05-15T11:58:10.719" v="1705"/>
          <ac:grpSpMkLst>
            <pc:docMk/>
            <pc:sldMk cId="3119460240" sldId="285"/>
            <ac:grpSpMk id="69" creationId="{C7C72533-010C-831E-49EF-4E4E1F321ADB}"/>
          </ac:grpSpMkLst>
        </pc:grpChg>
        <pc:grpChg chg="mod">
          <ac:chgData name="Donald Giddings (staff)" userId="241ad857-4517-4106-be45-0942a38a76b6" providerId="ADAL" clId="{045B0622-E33C-43DA-BBEC-73AA7ACE7319}" dt="2023-05-15T11:58:14.166" v="1712"/>
          <ac:grpSpMkLst>
            <pc:docMk/>
            <pc:sldMk cId="3119460240" sldId="285"/>
            <ac:grpSpMk id="76" creationId="{561D38D7-E58E-9A06-EE68-0E7432C084E0}"/>
          </ac:grpSpMkLst>
        </pc:grpChg>
        <pc:grpChg chg="mod">
          <ac:chgData name="Donald Giddings (staff)" userId="241ad857-4517-4106-be45-0942a38a76b6" providerId="ADAL" clId="{045B0622-E33C-43DA-BBEC-73AA7ACE7319}" dt="2023-05-15T11:58:22.647" v="1719"/>
          <ac:grpSpMkLst>
            <pc:docMk/>
            <pc:sldMk cId="3119460240" sldId="285"/>
            <ac:grpSpMk id="83" creationId="{6483B1B6-ED2F-E41B-EA4F-288F07A79744}"/>
          </ac:grpSpMkLst>
        </pc:grpChg>
        <pc:grpChg chg="mod">
          <ac:chgData name="Donald Giddings (staff)" userId="241ad857-4517-4106-be45-0942a38a76b6" providerId="ADAL" clId="{045B0622-E33C-43DA-BBEC-73AA7ACE7319}" dt="2023-05-15T11:58:22.647" v="1719"/>
          <ac:grpSpMkLst>
            <pc:docMk/>
            <pc:sldMk cId="3119460240" sldId="285"/>
            <ac:grpSpMk id="84" creationId="{E6FA4DBC-CCFD-59DA-D003-40ED2A705B8C}"/>
          </ac:grpSpMkLst>
        </pc:grpChg>
        <pc:grpChg chg="mod">
          <ac:chgData name="Donald Giddings (staff)" userId="241ad857-4517-4106-be45-0942a38a76b6" providerId="ADAL" clId="{045B0622-E33C-43DA-BBEC-73AA7ACE7319}" dt="2023-05-15T11:58:34.821" v="1723"/>
          <ac:grpSpMkLst>
            <pc:docMk/>
            <pc:sldMk cId="3119460240" sldId="285"/>
            <ac:grpSpMk id="88" creationId="{ECAC2B74-E564-C398-A6EC-9197340FF883}"/>
          </ac:grpSpMkLst>
        </pc:grpChg>
        <pc:grpChg chg="mod">
          <ac:chgData name="Donald Giddings (staff)" userId="241ad857-4517-4106-be45-0942a38a76b6" providerId="ADAL" clId="{045B0622-E33C-43DA-BBEC-73AA7ACE7319}" dt="2023-05-15T11:58:40.403" v="1733"/>
          <ac:grpSpMkLst>
            <pc:docMk/>
            <pc:sldMk cId="3119460240" sldId="285"/>
            <ac:grpSpMk id="98" creationId="{04B8199B-61D9-9EA2-83C1-11D832A344CE}"/>
          </ac:grpSpMkLst>
        </pc:grpChg>
        <pc:grpChg chg="mod">
          <ac:chgData name="Donald Giddings (staff)" userId="241ad857-4517-4106-be45-0942a38a76b6" providerId="ADAL" clId="{045B0622-E33C-43DA-BBEC-73AA7ACE7319}" dt="2023-05-15T11:58:44.047" v="1737"/>
          <ac:grpSpMkLst>
            <pc:docMk/>
            <pc:sldMk cId="3119460240" sldId="285"/>
            <ac:grpSpMk id="102" creationId="{FD246425-C094-28C4-EEA1-C049EE92F179}"/>
          </ac:grpSpMkLst>
        </pc:grpChg>
        <pc:grpChg chg="mod">
          <ac:chgData name="Donald Giddings (staff)" userId="241ad857-4517-4106-be45-0942a38a76b6" providerId="ADAL" clId="{045B0622-E33C-43DA-BBEC-73AA7ACE7319}" dt="2023-05-15T11:58:52.732" v="1748"/>
          <ac:grpSpMkLst>
            <pc:docMk/>
            <pc:sldMk cId="3119460240" sldId="285"/>
            <ac:grpSpMk id="113" creationId="{943F4A48-2DCA-CE19-317A-60357F67D85F}"/>
          </ac:grpSpMkLst>
        </pc:grpChg>
        <pc:grpChg chg="mod">
          <ac:chgData name="Donald Giddings (staff)" userId="241ad857-4517-4106-be45-0942a38a76b6" providerId="ADAL" clId="{045B0622-E33C-43DA-BBEC-73AA7ACE7319}" dt="2023-05-15T11:58:52.732" v="1748"/>
          <ac:grpSpMkLst>
            <pc:docMk/>
            <pc:sldMk cId="3119460240" sldId="285"/>
            <ac:grpSpMk id="114" creationId="{CF416C38-4B3F-D65E-2BD3-AA904759675D}"/>
          </ac:grpSpMkLst>
        </pc:grpChg>
        <pc:grpChg chg="mod">
          <ac:chgData name="Donald Giddings (staff)" userId="241ad857-4517-4106-be45-0942a38a76b6" providerId="ADAL" clId="{045B0622-E33C-43DA-BBEC-73AA7ACE7319}" dt="2023-05-15T11:58:52.732" v="1748"/>
          <ac:grpSpMkLst>
            <pc:docMk/>
            <pc:sldMk cId="3119460240" sldId="285"/>
            <ac:grpSpMk id="115" creationId="{B65DD0E4-51A1-FFFD-E36B-7B29EE5AC290}"/>
          </ac:grpSpMkLst>
        </pc:grpChg>
        <pc:grpChg chg="mod">
          <ac:chgData name="Donald Giddings (staff)" userId="241ad857-4517-4106-be45-0942a38a76b6" providerId="ADAL" clId="{045B0622-E33C-43DA-BBEC-73AA7ACE7319}" dt="2023-05-15T11:58:52.732" v="1748"/>
          <ac:grpSpMkLst>
            <pc:docMk/>
            <pc:sldMk cId="3119460240" sldId="285"/>
            <ac:grpSpMk id="116" creationId="{E5947713-49AF-021F-67BC-62B87FFF00AB}"/>
          </ac:grpSpMkLst>
        </pc:grpChg>
        <pc:grpChg chg="mod">
          <ac:chgData name="Donald Giddings (staff)" userId="241ad857-4517-4106-be45-0942a38a76b6" providerId="ADAL" clId="{045B0622-E33C-43DA-BBEC-73AA7ACE7319}" dt="2023-05-15T11:58:57.756" v="1758"/>
          <ac:grpSpMkLst>
            <pc:docMk/>
            <pc:sldMk cId="3119460240" sldId="285"/>
            <ac:grpSpMk id="126" creationId="{9703CA65-77CF-9D12-2D47-8CEE5160F483}"/>
          </ac:grpSpMkLst>
        </pc:grpChg>
        <pc:grpChg chg="mod">
          <ac:chgData name="Donald Giddings (staff)" userId="241ad857-4517-4106-be45-0942a38a76b6" providerId="ADAL" clId="{045B0622-E33C-43DA-BBEC-73AA7ACE7319}" dt="2023-05-15T11:58:57.756" v="1758"/>
          <ac:grpSpMkLst>
            <pc:docMk/>
            <pc:sldMk cId="3119460240" sldId="285"/>
            <ac:grpSpMk id="127" creationId="{A22BA6BA-13F9-D229-CE9C-057B0A632DB5}"/>
          </ac:grpSpMkLst>
        </pc:grpChg>
        <pc:grpChg chg="del mod">
          <ac:chgData name="Donald Giddings (staff)" userId="241ad857-4517-4106-be45-0942a38a76b6" providerId="ADAL" clId="{045B0622-E33C-43DA-BBEC-73AA7ACE7319}" dt="2023-05-15T11:59:19.567" v="1772" actId="478"/>
          <ac:grpSpMkLst>
            <pc:docMk/>
            <pc:sldMk cId="3119460240" sldId="285"/>
            <ac:grpSpMk id="137" creationId="{90CD9BBE-EE65-A35F-AF5D-C101B55789C9}"/>
          </ac:grpSpMkLst>
        </pc:grpChg>
        <pc:grpChg chg="del mod">
          <ac:chgData name="Donald Giddings (staff)" userId="241ad857-4517-4106-be45-0942a38a76b6" providerId="ADAL" clId="{045B0622-E33C-43DA-BBEC-73AA7ACE7319}" dt="2023-05-15T11:59:19.567" v="1772" actId="478"/>
          <ac:grpSpMkLst>
            <pc:docMk/>
            <pc:sldMk cId="3119460240" sldId="285"/>
            <ac:grpSpMk id="140" creationId="{89232702-F55F-7683-EB2E-4B3B520EB2AC}"/>
          </ac:grpSpMkLst>
        </pc:grpChg>
        <pc:grpChg chg="mod">
          <ac:chgData name="Donald Giddings (staff)" userId="241ad857-4517-4106-be45-0942a38a76b6" providerId="ADAL" clId="{045B0622-E33C-43DA-BBEC-73AA7ACE7319}" dt="2023-05-15T11:59:32.808" v="1782"/>
          <ac:grpSpMkLst>
            <pc:docMk/>
            <pc:sldMk cId="3119460240" sldId="285"/>
            <ac:grpSpMk id="150" creationId="{F2D6CD1D-B09E-524C-567C-A983FA2B7453}"/>
          </ac:grpSpMkLst>
        </pc:grpChg>
        <pc:grpChg chg="del mod">
          <ac:chgData name="Donald Giddings (staff)" userId="241ad857-4517-4106-be45-0942a38a76b6" providerId="ADAL" clId="{045B0622-E33C-43DA-BBEC-73AA7ACE7319}" dt="2023-05-15T12:00:26.283" v="1837"/>
          <ac:grpSpMkLst>
            <pc:docMk/>
            <pc:sldMk cId="3119460240" sldId="285"/>
            <ac:grpSpMk id="151" creationId="{4CF30E22-383F-27D3-6C45-F98DEE664006}"/>
          </ac:grpSpMkLst>
        </pc:grpChg>
        <pc:grpChg chg="del mod">
          <ac:chgData name="Donald Giddings (staff)" userId="241ad857-4517-4106-be45-0942a38a76b6" providerId="ADAL" clId="{045B0622-E33C-43DA-BBEC-73AA7ACE7319}" dt="2023-05-15T12:00:26.283" v="1837"/>
          <ac:grpSpMkLst>
            <pc:docMk/>
            <pc:sldMk cId="3119460240" sldId="285"/>
            <ac:grpSpMk id="152" creationId="{FDD56C5A-B5C7-8DFE-F251-257028681578}"/>
          </ac:grpSpMkLst>
        </pc:grpChg>
        <pc:grpChg chg="mod">
          <ac:chgData name="Donald Giddings (staff)" userId="241ad857-4517-4106-be45-0942a38a76b6" providerId="ADAL" clId="{045B0622-E33C-43DA-BBEC-73AA7ACE7319}" dt="2023-05-15T11:59:34.756" v="1785"/>
          <ac:grpSpMkLst>
            <pc:docMk/>
            <pc:sldMk cId="3119460240" sldId="285"/>
            <ac:grpSpMk id="155" creationId="{303B123C-3261-7F9C-72DE-791AE838F0B4}"/>
          </ac:grpSpMkLst>
        </pc:grpChg>
        <pc:grpChg chg="del mod">
          <ac:chgData name="Donald Giddings (staff)" userId="241ad857-4517-4106-be45-0942a38a76b6" providerId="ADAL" clId="{045B0622-E33C-43DA-BBEC-73AA7ACE7319}" dt="2023-05-15T11:59:42.073" v="1794"/>
          <ac:grpSpMkLst>
            <pc:docMk/>
            <pc:sldMk cId="3119460240" sldId="285"/>
            <ac:grpSpMk id="162" creationId="{C843C929-11F5-4F54-E77A-0E1A3EE0A7DD}"/>
          </ac:grpSpMkLst>
        </pc:grpChg>
        <pc:grpChg chg="mod">
          <ac:chgData name="Donald Giddings (staff)" userId="241ad857-4517-4106-be45-0942a38a76b6" providerId="ADAL" clId="{045B0622-E33C-43DA-BBEC-73AA7ACE7319}" dt="2023-05-15T11:59:42.073" v="1794"/>
          <ac:grpSpMkLst>
            <pc:docMk/>
            <pc:sldMk cId="3119460240" sldId="285"/>
            <ac:grpSpMk id="164" creationId="{D9194408-0403-BB86-AFAA-51BF935B6A53}"/>
          </ac:grpSpMkLst>
        </pc:grpChg>
        <pc:grpChg chg="del mod">
          <ac:chgData name="Donald Giddings (staff)" userId="241ad857-4517-4106-be45-0942a38a76b6" providerId="ADAL" clId="{045B0622-E33C-43DA-BBEC-73AA7ACE7319}" dt="2023-05-15T12:01:10.416" v="1878"/>
          <ac:grpSpMkLst>
            <pc:docMk/>
            <pc:sldMk cId="3119460240" sldId="285"/>
            <ac:grpSpMk id="169" creationId="{E11FC7A1-D55A-A4B0-7116-5BFC0BB92099}"/>
          </ac:grpSpMkLst>
        </pc:grpChg>
        <pc:grpChg chg="del mod">
          <ac:chgData name="Donald Giddings (staff)" userId="241ad857-4517-4106-be45-0942a38a76b6" providerId="ADAL" clId="{045B0622-E33C-43DA-BBEC-73AA7ACE7319}" dt="2023-05-15T12:01:10.416" v="1878"/>
          <ac:grpSpMkLst>
            <pc:docMk/>
            <pc:sldMk cId="3119460240" sldId="285"/>
            <ac:grpSpMk id="181" creationId="{696E40B9-1901-6B66-7EDE-C95299FAC5AA}"/>
          </ac:grpSpMkLst>
        </pc:grpChg>
        <pc:grpChg chg="del mod">
          <ac:chgData name="Donald Giddings (staff)" userId="241ad857-4517-4106-be45-0942a38a76b6" providerId="ADAL" clId="{045B0622-E33C-43DA-BBEC-73AA7ACE7319}" dt="2023-05-15T12:01:10.416" v="1878"/>
          <ac:grpSpMkLst>
            <pc:docMk/>
            <pc:sldMk cId="3119460240" sldId="285"/>
            <ac:grpSpMk id="182" creationId="{DD2637FC-1A54-588D-12EC-FE9A04A2D585}"/>
          </ac:grpSpMkLst>
        </pc:grpChg>
        <pc:grpChg chg="mod">
          <ac:chgData name="Donald Giddings (staff)" userId="241ad857-4517-4106-be45-0942a38a76b6" providerId="ADAL" clId="{045B0622-E33C-43DA-BBEC-73AA7ACE7319}" dt="2023-05-15T12:00:17.614" v="1825"/>
          <ac:grpSpMkLst>
            <pc:docMk/>
            <pc:sldMk cId="3119460240" sldId="285"/>
            <ac:grpSpMk id="196" creationId="{16C4C068-D6AF-EDAA-07E6-DA26BD4660AC}"/>
          </ac:grpSpMkLst>
        </pc:grpChg>
        <pc:grpChg chg="del mod">
          <ac:chgData name="Donald Giddings (staff)" userId="241ad857-4517-4106-be45-0942a38a76b6" providerId="ADAL" clId="{045B0622-E33C-43DA-BBEC-73AA7ACE7319}" dt="2023-05-15T12:01:09.194" v="1876"/>
          <ac:grpSpMkLst>
            <pc:docMk/>
            <pc:sldMk cId="3119460240" sldId="285"/>
            <ac:grpSpMk id="197" creationId="{0B4E9CF4-BAEB-27DF-28D5-30AFCBE7AE39}"/>
          </ac:grpSpMkLst>
        </pc:grpChg>
        <pc:grpChg chg="mod">
          <ac:chgData name="Donald Giddings (staff)" userId="241ad857-4517-4106-be45-0942a38a76b6" providerId="ADAL" clId="{045B0622-E33C-43DA-BBEC-73AA7ACE7319}" dt="2023-05-15T12:00:26.283" v="1837"/>
          <ac:grpSpMkLst>
            <pc:docMk/>
            <pc:sldMk cId="3119460240" sldId="285"/>
            <ac:grpSpMk id="209" creationId="{14DFD55C-CDCB-D4AF-EC10-A038C2240C87}"/>
          </ac:grpSpMkLst>
        </pc:grpChg>
        <pc:grpChg chg="del mod">
          <ac:chgData name="Donald Giddings (staff)" userId="241ad857-4517-4106-be45-0942a38a76b6" providerId="ADAL" clId="{045B0622-E33C-43DA-BBEC-73AA7ACE7319}" dt="2023-05-15T12:00:55.773" v="1858"/>
          <ac:grpSpMkLst>
            <pc:docMk/>
            <pc:sldMk cId="3119460240" sldId="285"/>
            <ac:grpSpMk id="213" creationId="{68D88571-B257-E8E0-8AAE-CA8A8B82AF7F}"/>
          </ac:grpSpMkLst>
        </pc:grpChg>
        <pc:grpChg chg="del mod">
          <ac:chgData name="Donald Giddings (staff)" userId="241ad857-4517-4106-be45-0942a38a76b6" providerId="ADAL" clId="{045B0622-E33C-43DA-BBEC-73AA7ACE7319}" dt="2023-05-15T12:00:50.576" v="1853"/>
          <ac:grpSpMkLst>
            <pc:docMk/>
            <pc:sldMk cId="3119460240" sldId="285"/>
            <ac:grpSpMk id="219" creationId="{C7FB58F4-FFEA-C920-5D93-0763EEE80B85}"/>
          </ac:grpSpMkLst>
        </pc:grpChg>
        <pc:grpChg chg="del mod">
          <ac:chgData name="Donald Giddings (staff)" userId="241ad857-4517-4106-be45-0942a38a76b6" providerId="ADAL" clId="{045B0622-E33C-43DA-BBEC-73AA7ACE7319}" dt="2023-05-15T12:01:10.416" v="1878"/>
          <ac:grpSpMkLst>
            <pc:docMk/>
            <pc:sldMk cId="3119460240" sldId="285"/>
            <ac:grpSpMk id="225" creationId="{AB411D40-2436-3308-F55C-630342377584}"/>
          </ac:grpSpMkLst>
        </pc:grpChg>
        <pc:grpChg chg="del mod">
          <ac:chgData name="Donald Giddings (staff)" userId="241ad857-4517-4106-be45-0942a38a76b6" providerId="ADAL" clId="{045B0622-E33C-43DA-BBEC-73AA7ACE7319}" dt="2023-05-15T12:01:10.416" v="1878"/>
          <ac:grpSpMkLst>
            <pc:docMk/>
            <pc:sldMk cId="3119460240" sldId="285"/>
            <ac:grpSpMk id="230" creationId="{14DDA26E-C7D0-629D-636C-F83CB7ACC4E8}"/>
          </ac:grpSpMkLst>
        </pc:grpChg>
        <pc:grpChg chg="del mod">
          <ac:chgData name="Donald Giddings (staff)" userId="241ad857-4517-4106-be45-0942a38a76b6" providerId="ADAL" clId="{045B0622-E33C-43DA-BBEC-73AA7ACE7319}" dt="2023-05-15T12:01:00.539" v="1867"/>
          <ac:grpSpMkLst>
            <pc:docMk/>
            <pc:sldMk cId="3119460240" sldId="285"/>
            <ac:grpSpMk id="237" creationId="{4AD44340-AFA3-77BD-6F2F-4CB7FD99A44E}"/>
          </ac:grpSpMkLst>
        </pc:grpChg>
        <pc:grpChg chg="del mod">
          <ac:chgData name="Donald Giddings (staff)" userId="241ad857-4517-4106-be45-0942a38a76b6" providerId="ADAL" clId="{045B0622-E33C-43DA-BBEC-73AA7ACE7319}" dt="2023-05-15T12:01:09.194" v="1876"/>
          <ac:grpSpMkLst>
            <pc:docMk/>
            <pc:sldMk cId="3119460240" sldId="285"/>
            <ac:grpSpMk id="239" creationId="{45B3F425-A7CB-7EAC-F5CF-F3A65474F279}"/>
          </ac:grpSpMkLst>
        </pc:grpChg>
        <pc:grpChg chg="del mod">
          <ac:chgData name="Donald Giddings (staff)" userId="241ad857-4517-4106-be45-0942a38a76b6" providerId="ADAL" clId="{045B0622-E33C-43DA-BBEC-73AA7ACE7319}" dt="2023-05-15T12:01:10.416" v="1878"/>
          <ac:grpSpMkLst>
            <pc:docMk/>
            <pc:sldMk cId="3119460240" sldId="285"/>
            <ac:grpSpMk id="248" creationId="{C8FC3043-7F15-F220-346F-40D97FFD7925}"/>
          </ac:grpSpMkLst>
        </pc:grpChg>
        <pc:grpChg chg="del mod">
          <ac:chgData name="Donald Giddings (staff)" userId="241ad857-4517-4106-be45-0942a38a76b6" providerId="ADAL" clId="{045B0622-E33C-43DA-BBEC-73AA7ACE7319}" dt="2023-05-15T12:01:19.040" v="1885"/>
          <ac:grpSpMkLst>
            <pc:docMk/>
            <pc:sldMk cId="3119460240" sldId="285"/>
            <ac:grpSpMk id="250" creationId="{1EF51BD6-DB64-03D8-7FF1-7DD5EC7F2077}"/>
          </ac:grpSpMkLst>
        </pc:grpChg>
        <pc:grpChg chg="mod">
          <ac:chgData name="Donald Giddings (staff)" userId="241ad857-4517-4106-be45-0942a38a76b6" providerId="ADAL" clId="{045B0622-E33C-43DA-BBEC-73AA7ACE7319}" dt="2023-05-15T12:01:19.040" v="1885"/>
          <ac:grpSpMkLst>
            <pc:docMk/>
            <pc:sldMk cId="3119460240" sldId="285"/>
            <ac:grpSpMk id="257" creationId="{DF508BF5-0804-D44C-0E02-488CB26E0BA4}"/>
          </ac:grpSpMkLst>
        </pc:grpChg>
        <pc:grpChg chg="del mod">
          <ac:chgData name="Donald Giddings (staff)" userId="241ad857-4517-4106-be45-0942a38a76b6" providerId="ADAL" clId="{045B0622-E33C-43DA-BBEC-73AA7ACE7319}" dt="2023-05-15T12:01:26.661" v="1892"/>
          <ac:grpSpMkLst>
            <pc:docMk/>
            <pc:sldMk cId="3119460240" sldId="285"/>
            <ac:grpSpMk id="261" creationId="{90E39F4F-542C-A3D3-BAFF-A93B84DDEE90}"/>
          </ac:grpSpMkLst>
        </pc:grpChg>
        <pc:grpChg chg="del mod">
          <ac:chgData name="Donald Giddings (staff)" userId="241ad857-4517-4106-be45-0942a38a76b6" providerId="ADAL" clId="{045B0622-E33C-43DA-BBEC-73AA7ACE7319}" dt="2023-05-15T12:01:28.751" v="1896"/>
          <ac:grpSpMkLst>
            <pc:docMk/>
            <pc:sldMk cId="3119460240" sldId="285"/>
            <ac:grpSpMk id="264" creationId="{FE244B79-FA69-05F2-A0A1-603F5AE1B8EB}"/>
          </ac:grpSpMkLst>
        </pc:grpChg>
        <pc:grpChg chg="del mod">
          <ac:chgData name="Donald Giddings (staff)" userId="241ad857-4517-4106-be45-0942a38a76b6" providerId="ADAL" clId="{045B0622-E33C-43DA-BBEC-73AA7ACE7319}" dt="2023-05-15T12:01:30.805" v="1900"/>
          <ac:grpSpMkLst>
            <pc:docMk/>
            <pc:sldMk cId="3119460240" sldId="285"/>
            <ac:grpSpMk id="268" creationId="{1ED1ADBD-DD47-5477-7F41-10E94C0858F3}"/>
          </ac:grpSpMkLst>
        </pc:grpChg>
        <pc:grpChg chg="mod">
          <ac:chgData name="Donald Giddings (staff)" userId="241ad857-4517-4106-be45-0942a38a76b6" providerId="ADAL" clId="{045B0622-E33C-43DA-BBEC-73AA7ACE7319}" dt="2023-05-15T12:01:30.805" v="1900"/>
          <ac:grpSpMkLst>
            <pc:docMk/>
            <pc:sldMk cId="3119460240" sldId="285"/>
            <ac:grpSpMk id="272" creationId="{945F1B77-8943-D48B-3374-91A1E65242E8}"/>
          </ac:grpSpMkLst>
        </pc:grpChg>
        <pc:grpChg chg="mod">
          <ac:chgData name="Donald Giddings (staff)" userId="241ad857-4517-4106-be45-0942a38a76b6" providerId="ADAL" clId="{045B0622-E33C-43DA-BBEC-73AA7ACE7319}" dt="2023-05-15T12:01:30.805" v="1900"/>
          <ac:grpSpMkLst>
            <pc:docMk/>
            <pc:sldMk cId="3119460240" sldId="285"/>
            <ac:grpSpMk id="273" creationId="{DE02CD29-643C-D9B8-3D76-F782FFD421F0}"/>
          </ac:grpSpMkLst>
        </pc:grpChg>
        <pc:grpChg chg="mod">
          <ac:chgData name="Donald Giddings (staff)" userId="241ad857-4517-4106-be45-0942a38a76b6" providerId="ADAL" clId="{045B0622-E33C-43DA-BBEC-73AA7ACE7319}" dt="2023-05-15T12:01:55.370" v="1905"/>
          <ac:grpSpMkLst>
            <pc:docMk/>
            <pc:sldMk cId="3119460240" sldId="285"/>
            <ac:grpSpMk id="278" creationId="{C0C5ED9E-6F02-D335-A626-F6E617C6A329}"/>
          </ac:grpSpMkLst>
        </pc:grpChg>
        <pc:grpChg chg="mod">
          <ac:chgData name="Donald Giddings (staff)" userId="241ad857-4517-4106-be45-0942a38a76b6" providerId="ADAL" clId="{045B0622-E33C-43DA-BBEC-73AA7ACE7319}" dt="2023-05-15T12:02:11.046" v="1911"/>
          <ac:grpSpMkLst>
            <pc:docMk/>
            <pc:sldMk cId="3119460240" sldId="285"/>
            <ac:grpSpMk id="284" creationId="{5A7677B3-3ADB-997D-AB21-C9BCB2417941}"/>
          </ac:grpSpMkLst>
        </pc:grpChg>
        <pc:grpChg chg="mod">
          <ac:chgData name="Donald Giddings (staff)" userId="241ad857-4517-4106-be45-0942a38a76b6" providerId="ADAL" clId="{045B0622-E33C-43DA-BBEC-73AA7ACE7319}" dt="2023-05-15T12:02:22.819" v="1919"/>
          <ac:grpSpMkLst>
            <pc:docMk/>
            <pc:sldMk cId="3119460240" sldId="285"/>
            <ac:grpSpMk id="292" creationId="{57656AD3-AAD0-AE03-C980-7EABBF0D752A}"/>
          </ac:grpSpMkLst>
        </pc:grpChg>
        <pc:grpChg chg="mod">
          <ac:chgData name="Donald Giddings (staff)" userId="241ad857-4517-4106-be45-0942a38a76b6" providerId="ADAL" clId="{045B0622-E33C-43DA-BBEC-73AA7ACE7319}" dt="2023-05-15T12:02:22.819" v="1919"/>
          <ac:grpSpMkLst>
            <pc:docMk/>
            <pc:sldMk cId="3119460240" sldId="285"/>
            <ac:grpSpMk id="293" creationId="{E2F9A5BD-953C-31CF-4F8F-812899EF2F4A}"/>
          </ac:grpSpMkLst>
        </pc:grpChg>
        <pc:grpChg chg="mod">
          <ac:chgData name="Donald Giddings (staff)" userId="241ad857-4517-4106-be45-0942a38a76b6" providerId="ADAL" clId="{045B0622-E33C-43DA-BBEC-73AA7ACE7319}" dt="2023-05-15T12:02:27.080" v="1926"/>
          <ac:grpSpMkLst>
            <pc:docMk/>
            <pc:sldMk cId="3119460240" sldId="285"/>
            <ac:grpSpMk id="300" creationId="{47580A7E-F7EE-7340-F3EC-08A602AB43EB}"/>
          </ac:grpSpMkLst>
        </pc:grpChg>
        <pc:grpChg chg="mod">
          <ac:chgData name="Donald Giddings (staff)" userId="241ad857-4517-4106-be45-0942a38a76b6" providerId="ADAL" clId="{045B0622-E33C-43DA-BBEC-73AA7ACE7319}" dt="2023-05-15T12:02:27.080" v="1926"/>
          <ac:grpSpMkLst>
            <pc:docMk/>
            <pc:sldMk cId="3119460240" sldId="285"/>
            <ac:grpSpMk id="301" creationId="{0006D3A7-2A40-A1DC-BCB8-AC46A4F37F88}"/>
          </ac:grpSpMkLst>
        </pc:grpChg>
        <pc:grpChg chg="mod">
          <ac:chgData name="Donald Giddings (staff)" userId="241ad857-4517-4106-be45-0942a38a76b6" providerId="ADAL" clId="{045B0622-E33C-43DA-BBEC-73AA7ACE7319}" dt="2023-05-15T12:03:00.429" v="1935"/>
          <ac:grpSpMkLst>
            <pc:docMk/>
            <pc:sldMk cId="3119460240" sldId="285"/>
            <ac:grpSpMk id="310" creationId="{0B59FB9C-058B-8597-D4D5-A6F341CFC64C}"/>
          </ac:grpSpMkLst>
        </pc:grpChg>
        <pc:grpChg chg="mod">
          <ac:chgData name="Donald Giddings (staff)" userId="241ad857-4517-4106-be45-0942a38a76b6" providerId="ADAL" clId="{045B0622-E33C-43DA-BBEC-73AA7ACE7319}" dt="2023-05-15T12:03:11.863" v="1940"/>
          <ac:grpSpMkLst>
            <pc:docMk/>
            <pc:sldMk cId="3119460240" sldId="285"/>
            <ac:grpSpMk id="315" creationId="{2C4F4160-140C-AC71-782E-FD2510E0BDFA}"/>
          </ac:grpSpMkLst>
        </pc:grpChg>
        <pc:inkChg chg="add mod">
          <ac:chgData name="Donald Giddings (staff)" userId="241ad857-4517-4106-be45-0942a38a76b6" providerId="ADAL" clId="{045B0622-E33C-43DA-BBEC-73AA7ACE7319}" dt="2023-05-15T11:58:34.821" v="1723"/>
          <ac:inkMkLst>
            <pc:docMk/>
            <pc:sldMk cId="3119460240" sldId="285"/>
            <ac:inkMk id="3" creationId="{34ED89E4-BF6E-1CBD-E836-F76873AD326B}"/>
          </ac:inkMkLst>
        </pc:inkChg>
        <pc:inkChg chg="add mod">
          <ac:chgData name="Donald Giddings (staff)" userId="241ad857-4517-4106-be45-0942a38a76b6" providerId="ADAL" clId="{045B0622-E33C-43DA-BBEC-73AA7ACE7319}" dt="2023-05-15T11:58:34.821" v="1723"/>
          <ac:inkMkLst>
            <pc:docMk/>
            <pc:sldMk cId="3119460240" sldId="285"/>
            <ac:inkMk id="4" creationId="{E54B3906-F780-6F9C-0207-42A6008B384A}"/>
          </ac:inkMkLst>
        </pc:inkChg>
        <pc:inkChg chg="add mod">
          <ac:chgData name="Donald Giddings (staff)" userId="241ad857-4517-4106-be45-0942a38a76b6" providerId="ADAL" clId="{045B0622-E33C-43DA-BBEC-73AA7ACE7319}" dt="2023-05-15T11:58:34.821" v="1723"/>
          <ac:inkMkLst>
            <pc:docMk/>
            <pc:sldMk cId="3119460240" sldId="285"/>
            <ac:inkMk id="5" creationId="{2DAD3CE0-2456-1FF6-2054-427369BFB055}"/>
          </ac:inkMkLst>
        </pc:inkChg>
        <pc:inkChg chg="add mod">
          <ac:chgData name="Donald Giddings (staff)" userId="241ad857-4517-4106-be45-0942a38a76b6" providerId="ADAL" clId="{045B0622-E33C-43DA-BBEC-73AA7ACE7319}" dt="2023-05-15T11:58:34.821" v="1723"/>
          <ac:inkMkLst>
            <pc:docMk/>
            <pc:sldMk cId="3119460240" sldId="285"/>
            <ac:inkMk id="6" creationId="{77FC2B5F-7A86-D4B8-F234-D35154014D11}"/>
          </ac:inkMkLst>
        </pc:inkChg>
        <pc:inkChg chg="add mod">
          <ac:chgData name="Donald Giddings (staff)" userId="241ad857-4517-4106-be45-0942a38a76b6" providerId="ADAL" clId="{045B0622-E33C-43DA-BBEC-73AA7ACE7319}" dt="2023-05-15T11:58:34.821" v="1723"/>
          <ac:inkMkLst>
            <pc:docMk/>
            <pc:sldMk cId="3119460240" sldId="285"/>
            <ac:inkMk id="7" creationId="{192AD746-E38A-097B-8667-1DF306CA85F2}"/>
          </ac:inkMkLst>
        </pc:inkChg>
        <pc:inkChg chg="add mod">
          <ac:chgData name="Donald Giddings (staff)" userId="241ad857-4517-4106-be45-0942a38a76b6" providerId="ADAL" clId="{045B0622-E33C-43DA-BBEC-73AA7ACE7319}" dt="2023-05-15T11:57:18.933" v="1655"/>
          <ac:inkMkLst>
            <pc:docMk/>
            <pc:sldMk cId="3119460240" sldId="285"/>
            <ac:inkMk id="8" creationId="{C28D5FB4-6788-D727-AE9C-5BF3A13D42DA}"/>
          </ac:inkMkLst>
        </pc:inkChg>
        <pc:inkChg chg="add mod">
          <ac:chgData name="Donald Giddings (staff)" userId="241ad857-4517-4106-be45-0942a38a76b6" providerId="ADAL" clId="{045B0622-E33C-43DA-BBEC-73AA7ACE7319}" dt="2023-05-15T11:57:18.933" v="1655"/>
          <ac:inkMkLst>
            <pc:docMk/>
            <pc:sldMk cId="3119460240" sldId="285"/>
            <ac:inkMk id="9" creationId="{8EE3F991-D5A3-F124-664C-5F3A94A21730}"/>
          </ac:inkMkLst>
        </pc:inkChg>
        <pc:inkChg chg="add mod">
          <ac:chgData name="Donald Giddings (staff)" userId="241ad857-4517-4106-be45-0942a38a76b6" providerId="ADAL" clId="{045B0622-E33C-43DA-BBEC-73AA7ACE7319}" dt="2023-05-15T11:57:18.933" v="1655"/>
          <ac:inkMkLst>
            <pc:docMk/>
            <pc:sldMk cId="3119460240" sldId="285"/>
            <ac:inkMk id="10" creationId="{D75EC214-7C28-F524-464B-02337BA7030C}"/>
          </ac:inkMkLst>
        </pc:inkChg>
        <pc:inkChg chg="add mod">
          <ac:chgData name="Donald Giddings (staff)" userId="241ad857-4517-4106-be45-0942a38a76b6" providerId="ADAL" clId="{045B0622-E33C-43DA-BBEC-73AA7ACE7319}" dt="2023-05-15T11:57:18.933" v="1655"/>
          <ac:inkMkLst>
            <pc:docMk/>
            <pc:sldMk cId="3119460240" sldId="285"/>
            <ac:inkMk id="11" creationId="{8698E373-AF82-D08C-FB18-41FBD20DB772}"/>
          </ac:inkMkLst>
        </pc:inkChg>
        <pc:inkChg chg="add mod">
          <ac:chgData name="Donald Giddings (staff)" userId="241ad857-4517-4106-be45-0942a38a76b6" providerId="ADAL" clId="{045B0622-E33C-43DA-BBEC-73AA7ACE7319}" dt="2023-05-15T11:57:18.933" v="1655"/>
          <ac:inkMkLst>
            <pc:docMk/>
            <pc:sldMk cId="3119460240" sldId="285"/>
            <ac:inkMk id="14" creationId="{5216A101-E02F-D7F4-70F0-5544DA5F416A}"/>
          </ac:inkMkLst>
        </pc:inkChg>
        <pc:inkChg chg="add mod">
          <ac:chgData name="Donald Giddings (staff)" userId="241ad857-4517-4106-be45-0942a38a76b6" providerId="ADAL" clId="{045B0622-E33C-43DA-BBEC-73AA7ACE7319}" dt="2023-05-15T11:57:18.933" v="1655"/>
          <ac:inkMkLst>
            <pc:docMk/>
            <pc:sldMk cId="3119460240" sldId="285"/>
            <ac:inkMk id="15" creationId="{FBA31722-F160-A7AD-8BD5-B6E82B73D99E}"/>
          </ac:inkMkLst>
        </pc:inkChg>
        <pc:inkChg chg="add mod">
          <ac:chgData name="Donald Giddings (staff)" userId="241ad857-4517-4106-be45-0942a38a76b6" providerId="ADAL" clId="{045B0622-E33C-43DA-BBEC-73AA7ACE7319}" dt="2023-05-15T11:57:18.933" v="1655"/>
          <ac:inkMkLst>
            <pc:docMk/>
            <pc:sldMk cId="3119460240" sldId="285"/>
            <ac:inkMk id="16" creationId="{CBB878CE-1E26-63FC-4C27-A44D431F695A}"/>
          </ac:inkMkLst>
        </pc:inkChg>
        <pc:inkChg chg="add mod">
          <ac:chgData name="Donald Giddings (staff)" userId="241ad857-4517-4106-be45-0942a38a76b6" providerId="ADAL" clId="{045B0622-E33C-43DA-BBEC-73AA7ACE7319}" dt="2023-05-15T11:57:18.933" v="1655"/>
          <ac:inkMkLst>
            <pc:docMk/>
            <pc:sldMk cId="3119460240" sldId="285"/>
            <ac:inkMk id="17" creationId="{541EA56E-F7BB-BBC9-7248-98748F11AD86}"/>
          </ac:inkMkLst>
        </pc:inkChg>
        <pc:inkChg chg="add mod">
          <ac:chgData name="Donald Giddings (staff)" userId="241ad857-4517-4106-be45-0942a38a76b6" providerId="ADAL" clId="{045B0622-E33C-43DA-BBEC-73AA7ACE7319}" dt="2023-05-15T11:57:54.952" v="1699"/>
          <ac:inkMkLst>
            <pc:docMk/>
            <pc:sldMk cId="3119460240" sldId="285"/>
            <ac:inkMk id="19" creationId="{84AD0775-455E-D9F2-E3E7-3659BE45CEE4}"/>
          </ac:inkMkLst>
        </pc:inkChg>
        <pc:inkChg chg="add mod">
          <ac:chgData name="Donald Giddings (staff)" userId="241ad857-4517-4106-be45-0942a38a76b6" providerId="ADAL" clId="{045B0622-E33C-43DA-BBEC-73AA7ACE7319}" dt="2023-05-15T11:57:54.952" v="1699"/>
          <ac:inkMkLst>
            <pc:docMk/>
            <pc:sldMk cId="3119460240" sldId="285"/>
            <ac:inkMk id="20" creationId="{075E801C-107D-BF8E-D20D-2D49FAFB06D2}"/>
          </ac:inkMkLst>
        </pc:inkChg>
        <pc:inkChg chg="add mod">
          <ac:chgData name="Donald Giddings (staff)" userId="241ad857-4517-4106-be45-0942a38a76b6" providerId="ADAL" clId="{045B0622-E33C-43DA-BBEC-73AA7ACE7319}" dt="2023-05-15T11:57:54.952" v="1699"/>
          <ac:inkMkLst>
            <pc:docMk/>
            <pc:sldMk cId="3119460240" sldId="285"/>
            <ac:inkMk id="21" creationId="{39FABFD5-ECF8-A4D0-3CB1-04BEBD3ADD0D}"/>
          </ac:inkMkLst>
        </pc:inkChg>
        <pc:inkChg chg="add mod">
          <ac:chgData name="Donald Giddings (staff)" userId="241ad857-4517-4106-be45-0942a38a76b6" providerId="ADAL" clId="{045B0622-E33C-43DA-BBEC-73AA7ACE7319}" dt="2023-05-15T11:57:54.952" v="1699"/>
          <ac:inkMkLst>
            <pc:docMk/>
            <pc:sldMk cId="3119460240" sldId="285"/>
            <ac:inkMk id="22" creationId="{6FCB29E2-335C-E1C4-5C64-0440402A84AF}"/>
          </ac:inkMkLst>
        </pc:inkChg>
        <pc:inkChg chg="add mod">
          <ac:chgData name="Donald Giddings (staff)" userId="241ad857-4517-4106-be45-0942a38a76b6" providerId="ADAL" clId="{045B0622-E33C-43DA-BBEC-73AA7ACE7319}" dt="2023-05-15T11:57:54.952" v="1699"/>
          <ac:inkMkLst>
            <pc:docMk/>
            <pc:sldMk cId="3119460240" sldId="285"/>
            <ac:inkMk id="23" creationId="{BD61AFAC-802A-BBEA-3A8D-83642545EFC0}"/>
          </ac:inkMkLst>
        </pc:inkChg>
        <pc:inkChg chg="add mod">
          <ac:chgData name="Donald Giddings (staff)" userId="241ad857-4517-4106-be45-0942a38a76b6" providerId="ADAL" clId="{045B0622-E33C-43DA-BBEC-73AA7ACE7319}" dt="2023-05-15T11:57:54.952" v="1699"/>
          <ac:inkMkLst>
            <pc:docMk/>
            <pc:sldMk cId="3119460240" sldId="285"/>
            <ac:inkMk id="25" creationId="{3FA6A13B-4955-DE69-96F5-913C7951E837}"/>
          </ac:inkMkLst>
        </pc:inkChg>
        <pc:inkChg chg="add mod">
          <ac:chgData name="Donald Giddings (staff)" userId="241ad857-4517-4106-be45-0942a38a76b6" providerId="ADAL" clId="{045B0622-E33C-43DA-BBEC-73AA7ACE7319}" dt="2023-05-15T11:57:54.952" v="1699"/>
          <ac:inkMkLst>
            <pc:docMk/>
            <pc:sldMk cId="3119460240" sldId="285"/>
            <ac:inkMk id="27" creationId="{E487597A-4F16-3519-CE35-A18BEB9F4A80}"/>
          </ac:inkMkLst>
        </pc:inkChg>
        <pc:inkChg chg="add mod">
          <ac:chgData name="Donald Giddings (staff)" userId="241ad857-4517-4106-be45-0942a38a76b6" providerId="ADAL" clId="{045B0622-E33C-43DA-BBEC-73AA7ACE7319}" dt="2023-05-15T11:57:54.952" v="1699"/>
          <ac:inkMkLst>
            <pc:docMk/>
            <pc:sldMk cId="3119460240" sldId="285"/>
            <ac:inkMk id="28" creationId="{92DD19A7-C925-7332-B9BE-E1F638C4FDA3}"/>
          </ac:inkMkLst>
        </pc:inkChg>
        <pc:inkChg chg="add mod">
          <ac:chgData name="Donald Giddings (staff)" userId="241ad857-4517-4106-be45-0942a38a76b6" providerId="ADAL" clId="{045B0622-E33C-43DA-BBEC-73AA7ACE7319}" dt="2023-05-15T11:57:54.952" v="1699"/>
          <ac:inkMkLst>
            <pc:docMk/>
            <pc:sldMk cId="3119460240" sldId="285"/>
            <ac:inkMk id="30" creationId="{EAC867EA-A0E2-8863-8814-F63206F676F0}"/>
          </ac:inkMkLst>
        </pc:inkChg>
        <pc:inkChg chg="add mod">
          <ac:chgData name="Donald Giddings (staff)" userId="241ad857-4517-4106-be45-0942a38a76b6" providerId="ADAL" clId="{045B0622-E33C-43DA-BBEC-73AA7ACE7319}" dt="2023-05-15T11:57:54.952" v="1699"/>
          <ac:inkMkLst>
            <pc:docMk/>
            <pc:sldMk cId="3119460240" sldId="285"/>
            <ac:inkMk id="31" creationId="{58C79A73-002F-34B9-E6C0-33FECA1AEE6A}"/>
          </ac:inkMkLst>
        </pc:inkChg>
        <pc:inkChg chg="add mod">
          <ac:chgData name="Donald Giddings (staff)" userId="241ad857-4517-4106-be45-0942a38a76b6" providerId="ADAL" clId="{045B0622-E33C-43DA-BBEC-73AA7ACE7319}" dt="2023-05-15T11:57:54.952" v="1699"/>
          <ac:inkMkLst>
            <pc:docMk/>
            <pc:sldMk cId="3119460240" sldId="285"/>
            <ac:inkMk id="33" creationId="{9E518461-DF2C-E6E0-B5AE-E03ECB21761B}"/>
          </ac:inkMkLst>
        </pc:inkChg>
        <pc:inkChg chg="add mod">
          <ac:chgData name="Donald Giddings (staff)" userId="241ad857-4517-4106-be45-0942a38a76b6" providerId="ADAL" clId="{045B0622-E33C-43DA-BBEC-73AA7ACE7319}" dt="2023-05-15T11:57:54.952" v="1699"/>
          <ac:inkMkLst>
            <pc:docMk/>
            <pc:sldMk cId="3119460240" sldId="285"/>
            <ac:inkMk id="34" creationId="{FC1821ED-7B0F-0B48-E461-ADB5DBBDEF2B}"/>
          </ac:inkMkLst>
        </pc:inkChg>
        <pc:inkChg chg="add mod">
          <ac:chgData name="Donald Giddings (staff)" userId="241ad857-4517-4106-be45-0942a38a76b6" providerId="ADAL" clId="{045B0622-E33C-43DA-BBEC-73AA7ACE7319}" dt="2023-05-15T11:57:54.952" v="1699"/>
          <ac:inkMkLst>
            <pc:docMk/>
            <pc:sldMk cId="3119460240" sldId="285"/>
            <ac:inkMk id="35" creationId="{BBAC0A17-013F-CFAB-2E4E-8D28AEC2D9D6}"/>
          </ac:inkMkLst>
        </pc:inkChg>
        <pc:inkChg chg="add mod">
          <ac:chgData name="Donald Giddings (staff)" userId="241ad857-4517-4106-be45-0942a38a76b6" providerId="ADAL" clId="{045B0622-E33C-43DA-BBEC-73AA7ACE7319}" dt="2023-05-15T11:57:54.952" v="1699"/>
          <ac:inkMkLst>
            <pc:docMk/>
            <pc:sldMk cId="3119460240" sldId="285"/>
            <ac:inkMk id="37" creationId="{7D7E63A7-38E0-6A18-1D2D-B5E43B74200F}"/>
          </ac:inkMkLst>
        </pc:inkChg>
        <pc:inkChg chg="add mod">
          <ac:chgData name="Donald Giddings (staff)" userId="241ad857-4517-4106-be45-0942a38a76b6" providerId="ADAL" clId="{045B0622-E33C-43DA-BBEC-73AA7ACE7319}" dt="2023-05-15T11:57:54.952" v="1699"/>
          <ac:inkMkLst>
            <pc:docMk/>
            <pc:sldMk cId="3119460240" sldId="285"/>
            <ac:inkMk id="38" creationId="{91BED196-87EE-CCFD-045B-3206C8F902C4}"/>
          </ac:inkMkLst>
        </pc:inkChg>
        <pc:inkChg chg="add mod">
          <ac:chgData name="Donald Giddings (staff)" userId="241ad857-4517-4106-be45-0942a38a76b6" providerId="ADAL" clId="{045B0622-E33C-43DA-BBEC-73AA7ACE7319}" dt="2023-05-15T11:57:54.952" v="1699"/>
          <ac:inkMkLst>
            <pc:docMk/>
            <pc:sldMk cId="3119460240" sldId="285"/>
            <ac:inkMk id="39" creationId="{615706F3-DEE7-6A84-C671-86A19829DEC1}"/>
          </ac:inkMkLst>
        </pc:inkChg>
        <pc:inkChg chg="add mod">
          <ac:chgData name="Donald Giddings (staff)" userId="241ad857-4517-4106-be45-0942a38a76b6" providerId="ADAL" clId="{045B0622-E33C-43DA-BBEC-73AA7ACE7319}" dt="2023-05-15T11:57:54.952" v="1699"/>
          <ac:inkMkLst>
            <pc:docMk/>
            <pc:sldMk cId="3119460240" sldId="285"/>
            <ac:inkMk id="40" creationId="{520F85FE-BFC8-B55E-43F0-B8C56D0EA1C4}"/>
          </ac:inkMkLst>
        </pc:inkChg>
        <pc:inkChg chg="add mod">
          <ac:chgData name="Donald Giddings (staff)" userId="241ad857-4517-4106-be45-0942a38a76b6" providerId="ADAL" clId="{045B0622-E33C-43DA-BBEC-73AA7ACE7319}" dt="2023-05-15T11:57:54.952" v="1699"/>
          <ac:inkMkLst>
            <pc:docMk/>
            <pc:sldMk cId="3119460240" sldId="285"/>
            <ac:inkMk id="41" creationId="{A54D1676-60E5-5550-10AC-554BC0FBD89E}"/>
          </ac:inkMkLst>
        </pc:inkChg>
        <pc:inkChg chg="add mod">
          <ac:chgData name="Donald Giddings (staff)" userId="241ad857-4517-4106-be45-0942a38a76b6" providerId="ADAL" clId="{045B0622-E33C-43DA-BBEC-73AA7ACE7319}" dt="2023-05-15T11:57:54.952" v="1699"/>
          <ac:inkMkLst>
            <pc:docMk/>
            <pc:sldMk cId="3119460240" sldId="285"/>
            <ac:inkMk id="42" creationId="{68A70843-001B-9A32-23BB-D736C2C94CBE}"/>
          </ac:inkMkLst>
        </pc:inkChg>
        <pc:inkChg chg="add mod">
          <ac:chgData name="Donald Giddings (staff)" userId="241ad857-4517-4106-be45-0942a38a76b6" providerId="ADAL" clId="{045B0622-E33C-43DA-BBEC-73AA7ACE7319}" dt="2023-05-15T11:57:54.952" v="1699"/>
          <ac:inkMkLst>
            <pc:docMk/>
            <pc:sldMk cId="3119460240" sldId="285"/>
            <ac:inkMk id="43" creationId="{5FC006EF-99BE-D36B-DEC1-EC74878F156A}"/>
          </ac:inkMkLst>
        </pc:inkChg>
        <pc:inkChg chg="add mod">
          <ac:chgData name="Donald Giddings (staff)" userId="241ad857-4517-4106-be45-0942a38a76b6" providerId="ADAL" clId="{045B0622-E33C-43DA-BBEC-73AA7ACE7319}" dt="2023-05-15T11:57:54.952" v="1699"/>
          <ac:inkMkLst>
            <pc:docMk/>
            <pc:sldMk cId="3119460240" sldId="285"/>
            <ac:inkMk id="44" creationId="{2DE0A5C7-FBFB-5CE0-87AA-193F407E192C}"/>
          </ac:inkMkLst>
        </pc:inkChg>
        <pc:inkChg chg="add mod">
          <ac:chgData name="Donald Giddings (staff)" userId="241ad857-4517-4106-be45-0942a38a76b6" providerId="ADAL" clId="{045B0622-E33C-43DA-BBEC-73AA7ACE7319}" dt="2023-05-15T11:57:54.952" v="1699"/>
          <ac:inkMkLst>
            <pc:docMk/>
            <pc:sldMk cId="3119460240" sldId="285"/>
            <ac:inkMk id="45" creationId="{C52921F2-A060-7B5A-0EDD-1AA951E27ACC}"/>
          </ac:inkMkLst>
        </pc:inkChg>
        <pc:inkChg chg="add mod">
          <ac:chgData name="Donald Giddings (staff)" userId="241ad857-4517-4106-be45-0942a38a76b6" providerId="ADAL" clId="{045B0622-E33C-43DA-BBEC-73AA7ACE7319}" dt="2023-05-15T11:57:54.952" v="1699"/>
          <ac:inkMkLst>
            <pc:docMk/>
            <pc:sldMk cId="3119460240" sldId="285"/>
            <ac:inkMk id="46" creationId="{C7D6E6BC-47CE-8835-4031-974467F46D3C}"/>
          </ac:inkMkLst>
        </pc:inkChg>
        <pc:inkChg chg="add mod">
          <ac:chgData name="Donald Giddings (staff)" userId="241ad857-4517-4106-be45-0942a38a76b6" providerId="ADAL" clId="{045B0622-E33C-43DA-BBEC-73AA7ACE7319}" dt="2023-05-15T11:57:54.952" v="1699"/>
          <ac:inkMkLst>
            <pc:docMk/>
            <pc:sldMk cId="3119460240" sldId="285"/>
            <ac:inkMk id="47" creationId="{9B1610DB-C068-85EC-3402-9B71C08712E1}"/>
          </ac:inkMkLst>
        </pc:inkChg>
        <pc:inkChg chg="add mod">
          <ac:chgData name="Donald Giddings (staff)" userId="241ad857-4517-4106-be45-0942a38a76b6" providerId="ADAL" clId="{045B0622-E33C-43DA-BBEC-73AA7ACE7319}" dt="2023-05-15T11:57:54.952" v="1699"/>
          <ac:inkMkLst>
            <pc:docMk/>
            <pc:sldMk cId="3119460240" sldId="285"/>
            <ac:inkMk id="48" creationId="{BFA12E94-A487-55C3-C909-F08D9E9CE3D5}"/>
          </ac:inkMkLst>
        </pc:inkChg>
        <pc:inkChg chg="add mod">
          <ac:chgData name="Donald Giddings (staff)" userId="241ad857-4517-4106-be45-0942a38a76b6" providerId="ADAL" clId="{045B0622-E33C-43DA-BBEC-73AA7ACE7319}" dt="2023-05-15T11:57:54.952" v="1699"/>
          <ac:inkMkLst>
            <pc:docMk/>
            <pc:sldMk cId="3119460240" sldId="285"/>
            <ac:inkMk id="51" creationId="{78A21327-E2AA-2EE2-F7FE-74A5E3983AA4}"/>
          </ac:inkMkLst>
        </pc:inkChg>
        <pc:inkChg chg="add mod">
          <ac:chgData name="Donald Giddings (staff)" userId="241ad857-4517-4106-be45-0942a38a76b6" providerId="ADAL" clId="{045B0622-E33C-43DA-BBEC-73AA7ACE7319}" dt="2023-05-15T11:57:54.952" v="1699"/>
          <ac:inkMkLst>
            <pc:docMk/>
            <pc:sldMk cId="3119460240" sldId="285"/>
            <ac:inkMk id="52" creationId="{5DF7F881-7CA0-BF4D-829E-00EDB44F9709}"/>
          </ac:inkMkLst>
        </pc:inkChg>
        <pc:inkChg chg="add mod">
          <ac:chgData name="Donald Giddings (staff)" userId="241ad857-4517-4106-be45-0942a38a76b6" providerId="ADAL" clId="{045B0622-E33C-43DA-BBEC-73AA7ACE7319}" dt="2023-05-15T11:57:54.952" v="1699"/>
          <ac:inkMkLst>
            <pc:docMk/>
            <pc:sldMk cId="3119460240" sldId="285"/>
            <ac:inkMk id="53" creationId="{FF48A0DC-1853-DC33-FBF5-70B6174417C9}"/>
          </ac:inkMkLst>
        </pc:inkChg>
        <pc:inkChg chg="add mod">
          <ac:chgData name="Donald Giddings (staff)" userId="241ad857-4517-4106-be45-0942a38a76b6" providerId="ADAL" clId="{045B0622-E33C-43DA-BBEC-73AA7ACE7319}" dt="2023-05-15T11:57:54.952" v="1699"/>
          <ac:inkMkLst>
            <pc:docMk/>
            <pc:sldMk cId="3119460240" sldId="285"/>
            <ac:inkMk id="55" creationId="{7C43DC9E-3FC9-141B-5B92-6424CE2A3319}"/>
          </ac:inkMkLst>
        </pc:inkChg>
        <pc:inkChg chg="add mod">
          <ac:chgData name="Donald Giddings (staff)" userId="241ad857-4517-4106-be45-0942a38a76b6" providerId="ADAL" clId="{045B0622-E33C-43DA-BBEC-73AA7ACE7319}" dt="2023-05-15T11:57:54.952" v="1699"/>
          <ac:inkMkLst>
            <pc:docMk/>
            <pc:sldMk cId="3119460240" sldId="285"/>
            <ac:inkMk id="56" creationId="{7D15A1B5-DFAF-E2EF-F7AF-D80D3EE1EDF3}"/>
          </ac:inkMkLst>
        </pc:inkChg>
        <pc:inkChg chg="add mod">
          <ac:chgData name="Donald Giddings (staff)" userId="241ad857-4517-4106-be45-0942a38a76b6" providerId="ADAL" clId="{045B0622-E33C-43DA-BBEC-73AA7ACE7319}" dt="2023-05-15T11:57:54.952" v="1699"/>
          <ac:inkMkLst>
            <pc:docMk/>
            <pc:sldMk cId="3119460240" sldId="285"/>
            <ac:inkMk id="57" creationId="{13191E1C-6BF0-AEB1-2A41-9E19235F7CCB}"/>
          </ac:inkMkLst>
        </pc:inkChg>
        <pc:inkChg chg="add mod">
          <ac:chgData name="Donald Giddings (staff)" userId="241ad857-4517-4106-be45-0942a38a76b6" providerId="ADAL" clId="{045B0622-E33C-43DA-BBEC-73AA7ACE7319}" dt="2023-05-15T11:57:54.952" v="1699"/>
          <ac:inkMkLst>
            <pc:docMk/>
            <pc:sldMk cId="3119460240" sldId="285"/>
            <ac:inkMk id="58" creationId="{A2539CD4-F165-6C11-1741-5984A6AB5DCA}"/>
          </ac:inkMkLst>
        </pc:inkChg>
        <pc:inkChg chg="add mod">
          <ac:chgData name="Donald Giddings (staff)" userId="241ad857-4517-4106-be45-0942a38a76b6" providerId="ADAL" clId="{045B0622-E33C-43DA-BBEC-73AA7ACE7319}" dt="2023-05-15T11:57:54.952" v="1699"/>
          <ac:inkMkLst>
            <pc:docMk/>
            <pc:sldMk cId="3119460240" sldId="285"/>
            <ac:inkMk id="59" creationId="{7A0F8F81-57FF-9BC7-9D64-E8F06862B524}"/>
          </ac:inkMkLst>
        </pc:inkChg>
        <pc:inkChg chg="add mod">
          <ac:chgData name="Donald Giddings (staff)" userId="241ad857-4517-4106-be45-0942a38a76b6" providerId="ADAL" clId="{045B0622-E33C-43DA-BBEC-73AA7ACE7319}" dt="2023-05-15T11:57:54.952" v="1699"/>
          <ac:inkMkLst>
            <pc:docMk/>
            <pc:sldMk cId="3119460240" sldId="285"/>
            <ac:inkMk id="60" creationId="{F64D5B88-71E3-0463-0203-79F80DD4FEB6}"/>
          </ac:inkMkLst>
        </pc:inkChg>
        <pc:inkChg chg="add mod">
          <ac:chgData name="Donald Giddings (staff)" userId="241ad857-4517-4106-be45-0942a38a76b6" providerId="ADAL" clId="{045B0622-E33C-43DA-BBEC-73AA7ACE7319}" dt="2023-05-15T11:57:54.952" v="1699"/>
          <ac:inkMkLst>
            <pc:docMk/>
            <pc:sldMk cId="3119460240" sldId="285"/>
            <ac:inkMk id="61" creationId="{F4F4A2D2-E132-74F9-291C-0C5CC4A8320B}"/>
          </ac:inkMkLst>
        </pc:inkChg>
        <pc:inkChg chg="add mod">
          <ac:chgData name="Donald Giddings (staff)" userId="241ad857-4517-4106-be45-0942a38a76b6" providerId="ADAL" clId="{045B0622-E33C-43DA-BBEC-73AA7ACE7319}" dt="2023-05-15T11:57:54.952" v="1699"/>
          <ac:inkMkLst>
            <pc:docMk/>
            <pc:sldMk cId="3119460240" sldId="285"/>
            <ac:inkMk id="62" creationId="{E42D8140-EF58-5629-974E-5EC7FA3AE9AE}"/>
          </ac:inkMkLst>
        </pc:inkChg>
        <pc:inkChg chg="add">
          <ac:chgData name="Donald Giddings (staff)" userId="241ad857-4517-4106-be45-0942a38a76b6" providerId="ADAL" clId="{045B0622-E33C-43DA-BBEC-73AA7ACE7319}" dt="2023-05-15T11:57:55.411" v="1700" actId="9405"/>
          <ac:inkMkLst>
            <pc:docMk/>
            <pc:sldMk cId="3119460240" sldId="285"/>
            <ac:inkMk id="64" creationId="{C61BC76F-E79D-D55A-C5E8-160CD79AC91D}"/>
          </ac:inkMkLst>
        </pc:inkChg>
        <pc:inkChg chg="add">
          <ac:chgData name="Donald Giddings (staff)" userId="241ad857-4517-4106-be45-0942a38a76b6" providerId="ADAL" clId="{045B0622-E33C-43DA-BBEC-73AA7ACE7319}" dt="2023-05-15T11:57:55.786" v="1701" actId="9405"/>
          <ac:inkMkLst>
            <pc:docMk/>
            <pc:sldMk cId="3119460240" sldId="285"/>
            <ac:inkMk id="65" creationId="{7DAFF432-BC1E-A093-9332-93BC74B9A912}"/>
          </ac:inkMkLst>
        </pc:inkChg>
        <pc:inkChg chg="add mod">
          <ac:chgData name="Donald Giddings (staff)" userId="241ad857-4517-4106-be45-0942a38a76b6" providerId="ADAL" clId="{045B0622-E33C-43DA-BBEC-73AA7ACE7319}" dt="2023-05-15T11:58:10.719" v="1705"/>
          <ac:inkMkLst>
            <pc:docMk/>
            <pc:sldMk cId="3119460240" sldId="285"/>
            <ac:inkMk id="66" creationId="{F4B0D1A6-4D68-E58A-DB7F-DA43CAB48EAE}"/>
          </ac:inkMkLst>
        </pc:inkChg>
        <pc:inkChg chg="add mod">
          <ac:chgData name="Donald Giddings (staff)" userId="241ad857-4517-4106-be45-0942a38a76b6" providerId="ADAL" clId="{045B0622-E33C-43DA-BBEC-73AA7ACE7319}" dt="2023-05-15T11:58:10.719" v="1705"/>
          <ac:inkMkLst>
            <pc:docMk/>
            <pc:sldMk cId="3119460240" sldId="285"/>
            <ac:inkMk id="67" creationId="{8C47C83F-BE3A-41DF-5F88-7F6E8DD84799}"/>
          </ac:inkMkLst>
        </pc:inkChg>
        <pc:inkChg chg="add mod">
          <ac:chgData name="Donald Giddings (staff)" userId="241ad857-4517-4106-be45-0942a38a76b6" providerId="ADAL" clId="{045B0622-E33C-43DA-BBEC-73AA7ACE7319}" dt="2023-05-15T11:58:10.719" v="1705"/>
          <ac:inkMkLst>
            <pc:docMk/>
            <pc:sldMk cId="3119460240" sldId="285"/>
            <ac:inkMk id="68" creationId="{635B6889-B2B4-4B4B-05C8-F2BF18B4D5C5}"/>
          </ac:inkMkLst>
        </pc:inkChg>
        <pc:inkChg chg="add mod">
          <ac:chgData name="Donald Giddings (staff)" userId="241ad857-4517-4106-be45-0942a38a76b6" providerId="ADAL" clId="{045B0622-E33C-43DA-BBEC-73AA7ACE7319}" dt="2023-05-15T11:58:14.166" v="1712"/>
          <ac:inkMkLst>
            <pc:docMk/>
            <pc:sldMk cId="3119460240" sldId="285"/>
            <ac:inkMk id="70" creationId="{7B0C1C1D-5236-F1CB-CFF9-0F51EC3F63D8}"/>
          </ac:inkMkLst>
        </pc:inkChg>
        <pc:inkChg chg="add mod">
          <ac:chgData name="Donald Giddings (staff)" userId="241ad857-4517-4106-be45-0942a38a76b6" providerId="ADAL" clId="{045B0622-E33C-43DA-BBEC-73AA7ACE7319}" dt="2023-05-15T11:58:14.166" v="1712"/>
          <ac:inkMkLst>
            <pc:docMk/>
            <pc:sldMk cId="3119460240" sldId="285"/>
            <ac:inkMk id="71" creationId="{E29028D6-D8B9-A45A-8302-2CCAF7F04C86}"/>
          </ac:inkMkLst>
        </pc:inkChg>
        <pc:inkChg chg="add mod">
          <ac:chgData name="Donald Giddings (staff)" userId="241ad857-4517-4106-be45-0942a38a76b6" providerId="ADAL" clId="{045B0622-E33C-43DA-BBEC-73AA7ACE7319}" dt="2023-05-15T11:58:14.166" v="1712"/>
          <ac:inkMkLst>
            <pc:docMk/>
            <pc:sldMk cId="3119460240" sldId="285"/>
            <ac:inkMk id="72" creationId="{A29B0822-5851-B449-CE31-31CC7EA7140C}"/>
          </ac:inkMkLst>
        </pc:inkChg>
        <pc:inkChg chg="add mod">
          <ac:chgData name="Donald Giddings (staff)" userId="241ad857-4517-4106-be45-0942a38a76b6" providerId="ADAL" clId="{045B0622-E33C-43DA-BBEC-73AA7ACE7319}" dt="2023-05-15T11:58:14.166" v="1712"/>
          <ac:inkMkLst>
            <pc:docMk/>
            <pc:sldMk cId="3119460240" sldId="285"/>
            <ac:inkMk id="73" creationId="{448FFDE1-D158-8A66-9C53-BF8D944C3D63}"/>
          </ac:inkMkLst>
        </pc:inkChg>
        <pc:inkChg chg="add mod">
          <ac:chgData name="Donald Giddings (staff)" userId="241ad857-4517-4106-be45-0942a38a76b6" providerId="ADAL" clId="{045B0622-E33C-43DA-BBEC-73AA7ACE7319}" dt="2023-05-15T11:58:14.166" v="1712"/>
          <ac:inkMkLst>
            <pc:docMk/>
            <pc:sldMk cId="3119460240" sldId="285"/>
            <ac:inkMk id="74" creationId="{B5FE3284-BBD2-952A-16E0-91978A8DA3D4}"/>
          </ac:inkMkLst>
        </pc:inkChg>
        <pc:inkChg chg="add mod">
          <ac:chgData name="Donald Giddings (staff)" userId="241ad857-4517-4106-be45-0942a38a76b6" providerId="ADAL" clId="{045B0622-E33C-43DA-BBEC-73AA7ACE7319}" dt="2023-05-15T11:58:14.166" v="1712"/>
          <ac:inkMkLst>
            <pc:docMk/>
            <pc:sldMk cId="3119460240" sldId="285"/>
            <ac:inkMk id="75" creationId="{C736DBB5-0FE7-B246-52B8-69BEDA636BA6}"/>
          </ac:inkMkLst>
        </pc:inkChg>
        <pc:inkChg chg="add">
          <ac:chgData name="Donald Giddings (staff)" userId="241ad857-4517-4106-be45-0942a38a76b6" providerId="ADAL" clId="{045B0622-E33C-43DA-BBEC-73AA7ACE7319}" dt="2023-05-15T11:58:20.197" v="1713" actId="9405"/>
          <ac:inkMkLst>
            <pc:docMk/>
            <pc:sldMk cId="3119460240" sldId="285"/>
            <ac:inkMk id="77" creationId="{2EA65700-6CA8-D02A-C2F4-4A3645589583}"/>
          </ac:inkMkLst>
        </pc:inkChg>
        <pc:inkChg chg="add mod">
          <ac:chgData name="Donald Giddings (staff)" userId="241ad857-4517-4106-be45-0942a38a76b6" providerId="ADAL" clId="{045B0622-E33C-43DA-BBEC-73AA7ACE7319}" dt="2023-05-15T11:58:22.647" v="1719"/>
          <ac:inkMkLst>
            <pc:docMk/>
            <pc:sldMk cId="3119460240" sldId="285"/>
            <ac:inkMk id="78" creationId="{3DD01E7B-141F-FEE9-0C58-265FEEB27C9D}"/>
          </ac:inkMkLst>
        </pc:inkChg>
        <pc:inkChg chg="add mod">
          <ac:chgData name="Donald Giddings (staff)" userId="241ad857-4517-4106-be45-0942a38a76b6" providerId="ADAL" clId="{045B0622-E33C-43DA-BBEC-73AA7ACE7319}" dt="2023-05-15T11:58:22.647" v="1719"/>
          <ac:inkMkLst>
            <pc:docMk/>
            <pc:sldMk cId="3119460240" sldId="285"/>
            <ac:inkMk id="79" creationId="{2DC8A690-FEF0-3454-C107-A483A8504764}"/>
          </ac:inkMkLst>
        </pc:inkChg>
        <pc:inkChg chg="add mod">
          <ac:chgData name="Donald Giddings (staff)" userId="241ad857-4517-4106-be45-0942a38a76b6" providerId="ADAL" clId="{045B0622-E33C-43DA-BBEC-73AA7ACE7319}" dt="2023-05-15T11:58:22.647" v="1719"/>
          <ac:inkMkLst>
            <pc:docMk/>
            <pc:sldMk cId="3119460240" sldId="285"/>
            <ac:inkMk id="80" creationId="{82130E85-7483-422A-0ABE-5208CC31DABF}"/>
          </ac:inkMkLst>
        </pc:inkChg>
        <pc:inkChg chg="add">
          <ac:chgData name="Donald Giddings (staff)" userId="241ad857-4517-4106-be45-0942a38a76b6" providerId="ADAL" clId="{045B0622-E33C-43DA-BBEC-73AA7ACE7319}" dt="2023-05-15T11:58:21.601" v="1717" actId="9405"/>
          <ac:inkMkLst>
            <pc:docMk/>
            <pc:sldMk cId="3119460240" sldId="285"/>
            <ac:inkMk id="81" creationId="{2AF4833D-18D8-D7BA-AEC3-F435D7986D8C}"/>
          </ac:inkMkLst>
        </pc:inkChg>
        <pc:inkChg chg="add mod">
          <ac:chgData name="Donald Giddings (staff)" userId="241ad857-4517-4106-be45-0942a38a76b6" providerId="ADAL" clId="{045B0622-E33C-43DA-BBEC-73AA7ACE7319}" dt="2023-05-15T11:58:22.647" v="1719"/>
          <ac:inkMkLst>
            <pc:docMk/>
            <pc:sldMk cId="3119460240" sldId="285"/>
            <ac:inkMk id="82" creationId="{7D0C8603-169C-3BF0-1123-88BA94BF4B03}"/>
          </ac:inkMkLst>
        </pc:inkChg>
        <pc:inkChg chg="add mod">
          <ac:chgData name="Donald Giddings (staff)" userId="241ad857-4517-4106-be45-0942a38a76b6" providerId="ADAL" clId="{045B0622-E33C-43DA-BBEC-73AA7ACE7319}" dt="2023-05-15T11:58:34.821" v="1723"/>
          <ac:inkMkLst>
            <pc:docMk/>
            <pc:sldMk cId="3119460240" sldId="285"/>
            <ac:inkMk id="85" creationId="{085CEB5F-5F77-B463-0359-ED7E03454B6C}"/>
          </ac:inkMkLst>
        </pc:inkChg>
        <pc:inkChg chg="add mod">
          <ac:chgData name="Donald Giddings (staff)" userId="241ad857-4517-4106-be45-0942a38a76b6" providerId="ADAL" clId="{045B0622-E33C-43DA-BBEC-73AA7ACE7319}" dt="2023-05-15T11:58:34.821" v="1723"/>
          <ac:inkMkLst>
            <pc:docMk/>
            <pc:sldMk cId="3119460240" sldId="285"/>
            <ac:inkMk id="86" creationId="{602E8A96-0EF5-CFD6-7EAC-0ABAC7689EFB}"/>
          </ac:inkMkLst>
        </pc:inkChg>
        <pc:inkChg chg="add mod">
          <ac:chgData name="Donald Giddings (staff)" userId="241ad857-4517-4106-be45-0942a38a76b6" providerId="ADAL" clId="{045B0622-E33C-43DA-BBEC-73AA7ACE7319}" dt="2023-05-15T11:58:34.821" v="1723"/>
          <ac:inkMkLst>
            <pc:docMk/>
            <pc:sldMk cId="3119460240" sldId="285"/>
            <ac:inkMk id="87" creationId="{864A6D3E-1BCB-ED95-3702-6705DC4C5F92}"/>
          </ac:inkMkLst>
        </pc:inkChg>
        <pc:inkChg chg="add mod">
          <ac:chgData name="Donald Giddings (staff)" userId="241ad857-4517-4106-be45-0942a38a76b6" providerId="ADAL" clId="{045B0622-E33C-43DA-BBEC-73AA7ACE7319}" dt="2023-05-15T11:58:40.403" v="1733"/>
          <ac:inkMkLst>
            <pc:docMk/>
            <pc:sldMk cId="3119460240" sldId="285"/>
            <ac:inkMk id="89" creationId="{A6E8E275-8083-55DE-D944-A87171DAF333}"/>
          </ac:inkMkLst>
        </pc:inkChg>
        <pc:inkChg chg="add mod">
          <ac:chgData name="Donald Giddings (staff)" userId="241ad857-4517-4106-be45-0942a38a76b6" providerId="ADAL" clId="{045B0622-E33C-43DA-BBEC-73AA7ACE7319}" dt="2023-05-15T11:58:40.403" v="1733"/>
          <ac:inkMkLst>
            <pc:docMk/>
            <pc:sldMk cId="3119460240" sldId="285"/>
            <ac:inkMk id="90" creationId="{BDDE1236-8C62-1168-D64E-0A22E57519DD}"/>
          </ac:inkMkLst>
        </pc:inkChg>
        <pc:inkChg chg="add mod">
          <ac:chgData name="Donald Giddings (staff)" userId="241ad857-4517-4106-be45-0942a38a76b6" providerId="ADAL" clId="{045B0622-E33C-43DA-BBEC-73AA7ACE7319}" dt="2023-05-15T11:58:40.403" v="1733"/>
          <ac:inkMkLst>
            <pc:docMk/>
            <pc:sldMk cId="3119460240" sldId="285"/>
            <ac:inkMk id="91" creationId="{0BAD6646-D03E-6FB3-18AF-864C101F56DF}"/>
          </ac:inkMkLst>
        </pc:inkChg>
        <pc:inkChg chg="add mod">
          <ac:chgData name="Donald Giddings (staff)" userId="241ad857-4517-4106-be45-0942a38a76b6" providerId="ADAL" clId="{045B0622-E33C-43DA-BBEC-73AA7ACE7319}" dt="2023-05-15T11:58:40.403" v="1733"/>
          <ac:inkMkLst>
            <pc:docMk/>
            <pc:sldMk cId="3119460240" sldId="285"/>
            <ac:inkMk id="92" creationId="{568EB8EF-4D49-441E-CD87-BEDA499349FC}"/>
          </ac:inkMkLst>
        </pc:inkChg>
        <pc:inkChg chg="add mod">
          <ac:chgData name="Donald Giddings (staff)" userId="241ad857-4517-4106-be45-0942a38a76b6" providerId="ADAL" clId="{045B0622-E33C-43DA-BBEC-73AA7ACE7319}" dt="2023-05-15T11:58:40.403" v="1733"/>
          <ac:inkMkLst>
            <pc:docMk/>
            <pc:sldMk cId="3119460240" sldId="285"/>
            <ac:inkMk id="93" creationId="{C4A9F2BD-8328-F563-DD9C-0DF486AA7808}"/>
          </ac:inkMkLst>
        </pc:inkChg>
        <pc:inkChg chg="add mod">
          <ac:chgData name="Donald Giddings (staff)" userId="241ad857-4517-4106-be45-0942a38a76b6" providerId="ADAL" clId="{045B0622-E33C-43DA-BBEC-73AA7ACE7319}" dt="2023-05-15T11:58:40.403" v="1733"/>
          <ac:inkMkLst>
            <pc:docMk/>
            <pc:sldMk cId="3119460240" sldId="285"/>
            <ac:inkMk id="94" creationId="{2904B639-45E3-C824-7CF3-ADA8B70AFE51}"/>
          </ac:inkMkLst>
        </pc:inkChg>
        <pc:inkChg chg="add mod">
          <ac:chgData name="Donald Giddings (staff)" userId="241ad857-4517-4106-be45-0942a38a76b6" providerId="ADAL" clId="{045B0622-E33C-43DA-BBEC-73AA7ACE7319}" dt="2023-05-15T11:58:40.403" v="1733"/>
          <ac:inkMkLst>
            <pc:docMk/>
            <pc:sldMk cId="3119460240" sldId="285"/>
            <ac:inkMk id="95" creationId="{A05DB672-22FD-134A-14DB-C1F028279465}"/>
          </ac:inkMkLst>
        </pc:inkChg>
        <pc:inkChg chg="add mod">
          <ac:chgData name="Donald Giddings (staff)" userId="241ad857-4517-4106-be45-0942a38a76b6" providerId="ADAL" clId="{045B0622-E33C-43DA-BBEC-73AA7ACE7319}" dt="2023-05-15T11:58:40.403" v="1733"/>
          <ac:inkMkLst>
            <pc:docMk/>
            <pc:sldMk cId="3119460240" sldId="285"/>
            <ac:inkMk id="96" creationId="{53DAB6F6-2F2A-0946-CC98-9F68198F2516}"/>
          </ac:inkMkLst>
        </pc:inkChg>
        <pc:inkChg chg="add mod">
          <ac:chgData name="Donald Giddings (staff)" userId="241ad857-4517-4106-be45-0942a38a76b6" providerId="ADAL" clId="{045B0622-E33C-43DA-BBEC-73AA7ACE7319}" dt="2023-05-15T11:58:40.403" v="1733"/>
          <ac:inkMkLst>
            <pc:docMk/>
            <pc:sldMk cId="3119460240" sldId="285"/>
            <ac:inkMk id="97" creationId="{4399AD9F-E4D2-1510-0753-6C3FE2EAADBE}"/>
          </ac:inkMkLst>
        </pc:inkChg>
        <pc:inkChg chg="add">
          <ac:chgData name="Donald Giddings (staff)" userId="241ad857-4517-4106-be45-0942a38a76b6" providerId="ADAL" clId="{045B0622-E33C-43DA-BBEC-73AA7ACE7319}" dt="2023-05-15T11:58:42.589" v="1734" actId="9405"/>
          <ac:inkMkLst>
            <pc:docMk/>
            <pc:sldMk cId="3119460240" sldId="285"/>
            <ac:inkMk id="99" creationId="{2D615889-9DAD-05D1-3DE9-965962B0B791}"/>
          </ac:inkMkLst>
        </pc:inkChg>
        <pc:inkChg chg="add mod">
          <ac:chgData name="Donald Giddings (staff)" userId="241ad857-4517-4106-be45-0942a38a76b6" providerId="ADAL" clId="{045B0622-E33C-43DA-BBEC-73AA7ACE7319}" dt="2023-05-15T11:58:44.047" v="1737"/>
          <ac:inkMkLst>
            <pc:docMk/>
            <pc:sldMk cId="3119460240" sldId="285"/>
            <ac:inkMk id="100" creationId="{AAD57893-2CEA-7251-7EF8-2EEFD25D202B}"/>
          </ac:inkMkLst>
        </pc:inkChg>
        <pc:inkChg chg="add mod">
          <ac:chgData name="Donald Giddings (staff)" userId="241ad857-4517-4106-be45-0942a38a76b6" providerId="ADAL" clId="{045B0622-E33C-43DA-BBEC-73AA7ACE7319}" dt="2023-05-15T11:58:44.047" v="1737"/>
          <ac:inkMkLst>
            <pc:docMk/>
            <pc:sldMk cId="3119460240" sldId="285"/>
            <ac:inkMk id="101" creationId="{E56CC12C-2B78-46C2-5A47-4163C6ED6F27}"/>
          </ac:inkMkLst>
        </pc:inkChg>
        <pc:inkChg chg="add mod">
          <ac:chgData name="Donald Giddings (staff)" userId="241ad857-4517-4106-be45-0942a38a76b6" providerId="ADAL" clId="{045B0622-E33C-43DA-BBEC-73AA7ACE7319}" dt="2023-05-15T11:58:52.732" v="1748"/>
          <ac:inkMkLst>
            <pc:docMk/>
            <pc:sldMk cId="3119460240" sldId="285"/>
            <ac:inkMk id="103" creationId="{5C233609-122D-BB11-7799-A5B091CA1856}"/>
          </ac:inkMkLst>
        </pc:inkChg>
        <pc:inkChg chg="add mod">
          <ac:chgData name="Donald Giddings (staff)" userId="241ad857-4517-4106-be45-0942a38a76b6" providerId="ADAL" clId="{045B0622-E33C-43DA-BBEC-73AA7ACE7319}" dt="2023-05-15T11:58:52.732" v="1748"/>
          <ac:inkMkLst>
            <pc:docMk/>
            <pc:sldMk cId="3119460240" sldId="285"/>
            <ac:inkMk id="104" creationId="{ADA9C50E-D31D-73B1-8066-052CF54397A1}"/>
          </ac:inkMkLst>
        </pc:inkChg>
        <pc:inkChg chg="add mod">
          <ac:chgData name="Donald Giddings (staff)" userId="241ad857-4517-4106-be45-0942a38a76b6" providerId="ADAL" clId="{045B0622-E33C-43DA-BBEC-73AA7ACE7319}" dt="2023-05-15T11:58:52.732" v="1748"/>
          <ac:inkMkLst>
            <pc:docMk/>
            <pc:sldMk cId="3119460240" sldId="285"/>
            <ac:inkMk id="105" creationId="{3F292C50-AD52-99BE-04C1-6058C11E4A79}"/>
          </ac:inkMkLst>
        </pc:inkChg>
        <pc:inkChg chg="add mod">
          <ac:chgData name="Donald Giddings (staff)" userId="241ad857-4517-4106-be45-0942a38a76b6" providerId="ADAL" clId="{045B0622-E33C-43DA-BBEC-73AA7ACE7319}" dt="2023-05-15T11:58:52.732" v="1748"/>
          <ac:inkMkLst>
            <pc:docMk/>
            <pc:sldMk cId="3119460240" sldId="285"/>
            <ac:inkMk id="106" creationId="{A454B98B-06A5-2FDD-ED7E-BA1378CBBCFB}"/>
          </ac:inkMkLst>
        </pc:inkChg>
        <pc:inkChg chg="add mod">
          <ac:chgData name="Donald Giddings (staff)" userId="241ad857-4517-4106-be45-0942a38a76b6" providerId="ADAL" clId="{045B0622-E33C-43DA-BBEC-73AA7ACE7319}" dt="2023-05-15T11:58:52.732" v="1748"/>
          <ac:inkMkLst>
            <pc:docMk/>
            <pc:sldMk cId="3119460240" sldId="285"/>
            <ac:inkMk id="107" creationId="{70F65C7E-F4DE-7A1F-22C8-27439957596D}"/>
          </ac:inkMkLst>
        </pc:inkChg>
        <pc:inkChg chg="add mod">
          <ac:chgData name="Donald Giddings (staff)" userId="241ad857-4517-4106-be45-0942a38a76b6" providerId="ADAL" clId="{045B0622-E33C-43DA-BBEC-73AA7ACE7319}" dt="2023-05-15T11:58:52.732" v="1748"/>
          <ac:inkMkLst>
            <pc:docMk/>
            <pc:sldMk cId="3119460240" sldId="285"/>
            <ac:inkMk id="108" creationId="{04AEFD8D-92CF-FFAD-DAAF-B418F79D0FE5}"/>
          </ac:inkMkLst>
        </pc:inkChg>
        <pc:inkChg chg="add mod">
          <ac:chgData name="Donald Giddings (staff)" userId="241ad857-4517-4106-be45-0942a38a76b6" providerId="ADAL" clId="{045B0622-E33C-43DA-BBEC-73AA7ACE7319}" dt="2023-05-15T11:58:52.732" v="1748"/>
          <ac:inkMkLst>
            <pc:docMk/>
            <pc:sldMk cId="3119460240" sldId="285"/>
            <ac:inkMk id="109" creationId="{48DFF7CC-7331-F874-A56B-84A0FCBBDB07}"/>
          </ac:inkMkLst>
        </pc:inkChg>
        <pc:inkChg chg="add mod">
          <ac:chgData name="Donald Giddings (staff)" userId="241ad857-4517-4106-be45-0942a38a76b6" providerId="ADAL" clId="{045B0622-E33C-43DA-BBEC-73AA7ACE7319}" dt="2023-05-15T11:58:52.732" v="1748"/>
          <ac:inkMkLst>
            <pc:docMk/>
            <pc:sldMk cId="3119460240" sldId="285"/>
            <ac:inkMk id="110" creationId="{0417BD1A-D05E-6198-AD8A-52CE1CC09E95}"/>
          </ac:inkMkLst>
        </pc:inkChg>
        <pc:inkChg chg="add mod">
          <ac:chgData name="Donald Giddings (staff)" userId="241ad857-4517-4106-be45-0942a38a76b6" providerId="ADAL" clId="{045B0622-E33C-43DA-BBEC-73AA7ACE7319}" dt="2023-05-15T11:58:52.732" v="1748"/>
          <ac:inkMkLst>
            <pc:docMk/>
            <pc:sldMk cId="3119460240" sldId="285"/>
            <ac:inkMk id="111" creationId="{0A8E9AD6-A2A2-1536-88F8-EE96C67E3433}"/>
          </ac:inkMkLst>
        </pc:inkChg>
        <pc:inkChg chg="add mod">
          <ac:chgData name="Donald Giddings (staff)" userId="241ad857-4517-4106-be45-0942a38a76b6" providerId="ADAL" clId="{045B0622-E33C-43DA-BBEC-73AA7ACE7319}" dt="2023-05-15T11:58:52.732" v="1748"/>
          <ac:inkMkLst>
            <pc:docMk/>
            <pc:sldMk cId="3119460240" sldId="285"/>
            <ac:inkMk id="112" creationId="{EF969097-E5D2-689E-ABE1-198C0318A864}"/>
          </ac:inkMkLst>
        </pc:inkChg>
        <pc:inkChg chg="add mod">
          <ac:chgData name="Donald Giddings (staff)" userId="241ad857-4517-4106-be45-0942a38a76b6" providerId="ADAL" clId="{045B0622-E33C-43DA-BBEC-73AA7ACE7319}" dt="2023-05-15T11:58:57.756" v="1758"/>
          <ac:inkMkLst>
            <pc:docMk/>
            <pc:sldMk cId="3119460240" sldId="285"/>
            <ac:inkMk id="117" creationId="{470E0A2E-B661-B47B-8B0A-810EA38D682F}"/>
          </ac:inkMkLst>
        </pc:inkChg>
        <pc:inkChg chg="add mod">
          <ac:chgData name="Donald Giddings (staff)" userId="241ad857-4517-4106-be45-0942a38a76b6" providerId="ADAL" clId="{045B0622-E33C-43DA-BBEC-73AA7ACE7319}" dt="2023-05-15T11:58:57.756" v="1758"/>
          <ac:inkMkLst>
            <pc:docMk/>
            <pc:sldMk cId="3119460240" sldId="285"/>
            <ac:inkMk id="118" creationId="{D37034AC-3CC6-EC3E-DA86-DB2DA6D48B35}"/>
          </ac:inkMkLst>
        </pc:inkChg>
        <pc:inkChg chg="add mod">
          <ac:chgData name="Donald Giddings (staff)" userId="241ad857-4517-4106-be45-0942a38a76b6" providerId="ADAL" clId="{045B0622-E33C-43DA-BBEC-73AA7ACE7319}" dt="2023-05-15T11:58:57.756" v="1758"/>
          <ac:inkMkLst>
            <pc:docMk/>
            <pc:sldMk cId="3119460240" sldId="285"/>
            <ac:inkMk id="119" creationId="{B835578C-35E8-D4E7-ECE3-F63FE5D8DD45}"/>
          </ac:inkMkLst>
        </pc:inkChg>
        <pc:inkChg chg="add mod">
          <ac:chgData name="Donald Giddings (staff)" userId="241ad857-4517-4106-be45-0942a38a76b6" providerId="ADAL" clId="{045B0622-E33C-43DA-BBEC-73AA7ACE7319}" dt="2023-05-15T11:58:57.756" v="1758"/>
          <ac:inkMkLst>
            <pc:docMk/>
            <pc:sldMk cId="3119460240" sldId="285"/>
            <ac:inkMk id="120" creationId="{9406F4F2-0374-2791-29AF-379AB8CCFDED}"/>
          </ac:inkMkLst>
        </pc:inkChg>
        <pc:inkChg chg="add mod">
          <ac:chgData name="Donald Giddings (staff)" userId="241ad857-4517-4106-be45-0942a38a76b6" providerId="ADAL" clId="{045B0622-E33C-43DA-BBEC-73AA7ACE7319}" dt="2023-05-15T11:58:57.756" v="1758"/>
          <ac:inkMkLst>
            <pc:docMk/>
            <pc:sldMk cId="3119460240" sldId="285"/>
            <ac:inkMk id="121" creationId="{3BFC379D-1BF0-E99C-2489-5E95B566DE5C}"/>
          </ac:inkMkLst>
        </pc:inkChg>
        <pc:inkChg chg="add mod">
          <ac:chgData name="Donald Giddings (staff)" userId="241ad857-4517-4106-be45-0942a38a76b6" providerId="ADAL" clId="{045B0622-E33C-43DA-BBEC-73AA7ACE7319}" dt="2023-05-15T11:58:57.756" v="1758"/>
          <ac:inkMkLst>
            <pc:docMk/>
            <pc:sldMk cId="3119460240" sldId="285"/>
            <ac:inkMk id="122" creationId="{BC71676C-EF88-4CA3-B522-096CDE31B86F}"/>
          </ac:inkMkLst>
        </pc:inkChg>
        <pc:inkChg chg="add mod">
          <ac:chgData name="Donald Giddings (staff)" userId="241ad857-4517-4106-be45-0942a38a76b6" providerId="ADAL" clId="{045B0622-E33C-43DA-BBEC-73AA7ACE7319}" dt="2023-05-15T11:58:57.756" v="1758"/>
          <ac:inkMkLst>
            <pc:docMk/>
            <pc:sldMk cId="3119460240" sldId="285"/>
            <ac:inkMk id="123" creationId="{1474D6AF-E9DD-000E-D8A1-02CBF24E85C5}"/>
          </ac:inkMkLst>
        </pc:inkChg>
        <pc:inkChg chg="add mod">
          <ac:chgData name="Donald Giddings (staff)" userId="241ad857-4517-4106-be45-0942a38a76b6" providerId="ADAL" clId="{045B0622-E33C-43DA-BBEC-73AA7ACE7319}" dt="2023-05-15T11:58:57.756" v="1758"/>
          <ac:inkMkLst>
            <pc:docMk/>
            <pc:sldMk cId="3119460240" sldId="285"/>
            <ac:inkMk id="124" creationId="{0F4BADE3-3741-6535-F248-148125C32FB4}"/>
          </ac:inkMkLst>
        </pc:inkChg>
        <pc:inkChg chg="add mod">
          <ac:chgData name="Donald Giddings (staff)" userId="241ad857-4517-4106-be45-0942a38a76b6" providerId="ADAL" clId="{045B0622-E33C-43DA-BBEC-73AA7ACE7319}" dt="2023-05-15T11:58:57.756" v="1758"/>
          <ac:inkMkLst>
            <pc:docMk/>
            <pc:sldMk cId="3119460240" sldId="285"/>
            <ac:inkMk id="125" creationId="{35280CDB-9C2F-B63B-7981-2662EF8D195C}"/>
          </ac:inkMkLst>
        </pc:inkChg>
        <pc:inkChg chg="add mod">
          <ac:chgData name="Donald Giddings (staff)" userId="241ad857-4517-4106-be45-0942a38a76b6" providerId="ADAL" clId="{045B0622-E33C-43DA-BBEC-73AA7ACE7319}" dt="2023-05-15T11:59:03.546" v="1768"/>
          <ac:inkMkLst>
            <pc:docMk/>
            <pc:sldMk cId="3119460240" sldId="285"/>
            <ac:inkMk id="128" creationId="{D4288EC7-664C-5749-6ACA-3137DD590937}"/>
          </ac:inkMkLst>
        </pc:inkChg>
        <pc:inkChg chg="add mod">
          <ac:chgData name="Donald Giddings (staff)" userId="241ad857-4517-4106-be45-0942a38a76b6" providerId="ADAL" clId="{045B0622-E33C-43DA-BBEC-73AA7ACE7319}" dt="2023-05-15T11:59:03.546" v="1768"/>
          <ac:inkMkLst>
            <pc:docMk/>
            <pc:sldMk cId="3119460240" sldId="285"/>
            <ac:inkMk id="129" creationId="{A27751BA-7EEB-4B9A-153F-B66E5A4D0B8B}"/>
          </ac:inkMkLst>
        </pc:inkChg>
        <pc:inkChg chg="add mod">
          <ac:chgData name="Donald Giddings (staff)" userId="241ad857-4517-4106-be45-0942a38a76b6" providerId="ADAL" clId="{045B0622-E33C-43DA-BBEC-73AA7ACE7319}" dt="2023-05-15T11:59:03.546" v="1768"/>
          <ac:inkMkLst>
            <pc:docMk/>
            <pc:sldMk cId="3119460240" sldId="285"/>
            <ac:inkMk id="130" creationId="{16B73A05-D39A-12EE-5B9F-0BF066E926C6}"/>
          </ac:inkMkLst>
        </pc:inkChg>
        <pc:inkChg chg="add mod">
          <ac:chgData name="Donald Giddings (staff)" userId="241ad857-4517-4106-be45-0942a38a76b6" providerId="ADAL" clId="{045B0622-E33C-43DA-BBEC-73AA7ACE7319}" dt="2023-05-15T11:59:03.546" v="1768"/>
          <ac:inkMkLst>
            <pc:docMk/>
            <pc:sldMk cId="3119460240" sldId="285"/>
            <ac:inkMk id="131" creationId="{32FC2A0D-AC9F-97C0-9525-029D771D7918}"/>
          </ac:inkMkLst>
        </pc:inkChg>
        <pc:inkChg chg="add mod">
          <ac:chgData name="Donald Giddings (staff)" userId="241ad857-4517-4106-be45-0942a38a76b6" providerId="ADAL" clId="{045B0622-E33C-43DA-BBEC-73AA7ACE7319}" dt="2023-05-15T11:59:03.546" v="1768"/>
          <ac:inkMkLst>
            <pc:docMk/>
            <pc:sldMk cId="3119460240" sldId="285"/>
            <ac:inkMk id="132" creationId="{D38F6731-EB12-EAA7-3586-C948E1A1186A}"/>
          </ac:inkMkLst>
        </pc:inkChg>
        <pc:inkChg chg="add mod">
          <ac:chgData name="Donald Giddings (staff)" userId="241ad857-4517-4106-be45-0942a38a76b6" providerId="ADAL" clId="{045B0622-E33C-43DA-BBEC-73AA7ACE7319}" dt="2023-05-15T11:59:03.546" v="1768"/>
          <ac:inkMkLst>
            <pc:docMk/>
            <pc:sldMk cId="3119460240" sldId="285"/>
            <ac:inkMk id="133" creationId="{58747205-ED23-5ABB-C826-F826B1368176}"/>
          </ac:inkMkLst>
        </pc:inkChg>
        <pc:inkChg chg="add mod">
          <ac:chgData name="Donald Giddings (staff)" userId="241ad857-4517-4106-be45-0942a38a76b6" providerId="ADAL" clId="{045B0622-E33C-43DA-BBEC-73AA7ACE7319}" dt="2023-05-15T11:59:03.546" v="1768"/>
          <ac:inkMkLst>
            <pc:docMk/>
            <pc:sldMk cId="3119460240" sldId="285"/>
            <ac:inkMk id="134" creationId="{87D8E788-2483-7454-5503-83601C113224}"/>
          </ac:inkMkLst>
        </pc:inkChg>
        <pc:inkChg chg="add mod">
          <ac:chgData name="Donald Giddings (staff)" userId="241ad857-4517-4106-be45-0942a38a76b6" providerId="ADAL" clId="{045B0622-E33C-43DA-BBEC-73AA7ACE7319}" dt="2023-05-15T11:59:03.546" v="1768"/>
          <ac:inkMkLst>
            <pc:docMk/>
            <pc:sldMk cId="3119460240" sldId="285"/>
            <ac:inkMk id="135" creationId="{942FAC95-3788-D42C-1764-B447217188B5}"/>
          </ac:inkMkLst>
        </pc:inkChg>
        <pc:inkChg chg="add mod">
          <ac:chgData name="Donald Giddings (staff)" userId="241ad857-4517-4106-be45-0942a38a76b6" providerId="ADAL" clId="{045B0622-E33C-43DA-BBEC-73AA7ACE7319}" dt="2023-05-15T11:59:03.546" v="1768"/>
          <ac:inkMkLst>
            <pc:docMk/>
            <pc:sldMk cId="3119460240" sldId="285"/>
            <ac:inkMk id="136" creationId="{23EF502C-DF8B-2ACD-9EC5-795F9B52AFBE}"/>
          </ac:inkMkLst>
        </pc:inkChg>
        <pc:inkChg chg="add mod">
          <ac:chgData name="Donald Giddings (staff)" userId="241ad857-4517-4106-be45-0942a38a76b6" providerId="ADAL" clId="{045B0622-E33C-43DA-BBEC-73AA7ACE7319}" dt="2023-05-15T11:59:04.762" v="1771"/>
          <ac:inkMkLst>
            <pc:docMk/>
            <pc:sldMk cId="3119460240" sldId="285"/>
            <ac:inkMk id="138" creationId="{1DA08392-798E-1581-1904-AF86FED40BB9}"/>
          </ac:inkMkLst>
        </pc:inkChg>
        <pc:inkChg chg="add mod">
          <ac:chgData name="Donald Giddings (staff)" userId="241ad857-4517-4106-be45-0942a38a76b6" providerId="ADAL" clId="{045B0622-E33C-43DA-BBEC-73AA7ACE7319}" dt="2023-05-15T11:59:04.762" v="1771"/>
          <ac:inkMkLst>
            <pc:docMk/>
            <pc:sldMk cId="3119460240" sldId="285"/>
            <ac:inkMk id="139" creationId="{BC04BB9E-F868-5609-21AF-4F57934FC3BF}"/>
          </ac:inkMkLst>
        </pc:inkChg>
        <pc:inkChg chg="add mod">
          <ac:chgData name="Donald Giddings (staff)" userId="241ad857-4517-4106-be45-0942a38a76b6" providerId="ADAL" clId="{045B0622-E33C-43DA-BBEC-73AA7ACE7319}" dt="2023-05-15T12:00:26.283" v="1837"/>
          <ac:inkMkLst>
            <pc:docMk/>
            <pc:sldMk cId="3119460240" sldId="285"/>
            <ac:inkMk id="141" creationId="{084F2505-2DEA-8839-59F5-55131BEE7A88}"/>
          </ac:inkMkLst>
        </pc:inkChg>
        <pc:inkChg chg="add mod">
          <ac:chgData name="Donald Giddings (staff)" userId="241ad857-4517-4106-be45-0942a38a76b6" providerId="ADAL" clId="{045B0622-E33C-43DA-BBEC-73AA7ACE7319}" dt="2023-05-15T12:00:26.283" v="1837"/>
          <ac:inkMkLst>
            <pc:docMk/>
            <pc:sldMk cId="3119460240" sldId="285"/>
            <ac:inkMk id="142" creationId="{771623AA-2249-79F0-DA82-154CAFB54ADC}"/>
          </ac:inkMkLst>
        </pc:inkChg>
        <pc:inkChg chg="add mod">
          <ac:chgData name="Donald Giddings (staff)" userId="241ad857-4517-4106-be45-0942a38a76b6" providerId="ADAL" clId="{045B0622-E33C-43DA-BBEC-73AA7ACE7319}" dt="2023-05-15T12:00:26.283" v="1837"/>
          <ac:inkMkLst>
            <pc:docMk/>
            <pc:sldMk cId="3119460240" sldId="285"/>
            <ac:inkMk id="143" creationId="{21A7F275-6B05-BFBE-202E-43C8DFC456DA}"/>
          </ac:inkMkLst>
        </pc:inkChg>
        <pc:inkChg chg="add mod">
          <ac:chgData name="Donald Giddings (staff)" userId="241ad857-4517-4106-be45-0942a38a76b6" providerId="ADAL" clId="{045B0622-E33C-43DA-BBEC-73AA7ACE7319}" dt="2023-05-15T12:00:26.283" v="1837"/>
          <ac:inkMkLst>
            <pc:docMk/>
            <pc:sldMk cId="3119460240" sldId="285"/>
            <ac:inkMk id="144" creationId="{DD8326DB-6CFE-34FE-E55E-4A0C45F82039}"/>
          </ac:inkMkLst>
        </pc:inkChg>
        <pc:inkChg chg="add mod">
          <ac:chgData name="Donald Giddings (staff)" userId="241ad857-4517-4106-be45-0942a38a76b6" providerId="ADAL" clId="{045B0622-E33C-43DA-BBEC-73AA7ACE7319}" dt="2023-05-15T12:00:26.283" v="1837"/>
          <ac:inkMkLst>
            <pc:docMk/>
            <pc:sldMk cId="3119460240" sldId="285"/>
            <ac:inkMk id="145" creationId="{777EB7E0-04E8-44C2-936F-9DD177FA8CAD}"/>
          </ac:inkMkLst>
        </pc:inkChg>
        <pc:inkChg chg="add mod">
          <ac:chgData name="Donald Giddings (staff)" userId="241ad857-4517-4106-be45-0942a38a76b6" providerId="ADAL" clId="{045B0622-E33C-43DA-BBEC-73AA7ACE7319}" dt="2023-05-15T11:59:32.808" v="1782"/>
          <ac:inkMkLst>
            <pc:docMk/>
            <pc:sldMk cId="3119460240" sldId="285"/>
            <ac:inkMk id="146" creationId="{279C3A16-DC83-EACC-A082-E94A6B79F635}"/>
          </ac:inkMkLst>
        </pc:inkChg>
        <pc:inkChg chg="add mod">
          <ac:chgData name="Donald Giddings (staff)" userId="241ad857-4517-4106-be45-0942a38a76b6" providerId="ADAL" clId="{045B0622-E33C-43DA-BBEC-73AA7ACE7319}" dt="2023-05-15T11:59:32.808" v="1782"/>
          <ac:inkMkLst>
            <pc:docMk/>
            <pc:sldMk cId="3119460240" sldId="285"/>
            <ac:inkMk id="147" creationId="{F21656BB-09B3-569D-15CA-7939051B76EE}"/>
          </ac:inkMkLst>
        </pc:inkChg>
        <pc:inkChg chg="add mod">
          <ac:chgData name="Donald Giddings (staff)" userId="241ad857-4517-4106-be45-0942a38a76b6" providerId="ADAL" clId="{045B0622-E33C-43DA-BBEC-73AA7ACE7319}" dt="2023-05-15T11:59:32.808" v="1782"/>
          <ac:inkMkLst>
            <pc:docMk/>
            <pc:sldMk cId="3119460240" sldId="285"/>
            <ac:inkMk id="148" creationId="{0E35CB0F-65A8-E83F-382E-C3C463DF32FA}"/>
          </ac:inkMkLst>
        </pc:inkChg>
        <pc:inkChg chg="add mod">
          <ac:chgData name="Donald Giddings (staff)" userId="241ad857-4517-4106-be45-0942a38a76b6" providerId="ADAL" clId="{045B0622-E33C-43DA-BBEC-73AA7ACE7319}" dt="2023-05-15T11:59:34.756" v="1785"/>
          <ac:inkMkLst>
            <pc:docMk/>
            <pc:sldMk cId="3119460240" sldId="285"/>
            <ac:inkMk id="149" creationId="{2AB8D246-AA6B-B126-BA4D-AB37F7605206}"/>
          </ac:inkMkLst>
        </pc:inkChg>
        <pc:inkChg chg="add mod">
          <ac:chgData name="Donald Giddings (staff)" userId="241ad857-4517-4106-be45-0942a38a76b6" providerId="ADAL" clId="{045B0622-E33C-43DA-BBEC-73AA7ACE7319}" dt="2023-05-15T11:59:34.756" v="1785"/>
          <ac:inkMkLst>
            <pc:docMk/>
            <pc:sldMk cId="3119460240" sldId="285"/>
            <ac:inkMk id="153" creationId="{4E7927F8-A050-F1C2-3576-786537B0C6BF}"/>
          </ac:inkMkLst>
        </pc:inkChg>
        <pc:inkChg chg="add mod">
          <ac:chgData name="Donald Giddings (staff)" userId="241ad857-4517-4106-be45-0942a38a76b6" providerId="ADAL" clId="{045B0622-E33C-43DA-BBEC-73AA7ACE7319}" dt="2023-05-15T11:59:34.756" v="1785"/>
          <ac:inkMkLst>
            <pc:docMk/>
            <pc:sldMk cId="3119460240" sldId="285"/>
            <ac:inkMk id="154" creationId="{E916AC95-975A-CD52-6B66-FFBA74AA9520}"/>
          </ac:inkMkLst>
        </pc:inkChg>
        <pc:inkChg chg="add mod">
          <ac:chgData name="Donald Giddings (staff)" userId="241ad857-4517-4106-be45-0942a38a76b6" providerId="ADAL" clId="{045B0622-E33C-43DA-BBEC-73AA7ACE7319}" dt="2023-05-15T11:59:42.073" v="1794"/>
          <ac:inkMkLst>
            <pc:docMk/>
            <pc:sldMk cId="3119460240" sldId="285"/>
            <ac:inkMk id="156" creationId="{E29F6D93-8F0D-53E8-D2F5-BD502EAC1C79}"/>
          </ac:inkMkLst>
        </pc:inkChg>
        <pc:inkChg chg="add mod">
          <ac:chgData name="Donald Giddings (staff)" userId="241ad857-4517-4106-be45-0942a38a76b6" providerId="ADAL" clId="{045B0622-E33C-43DA-BBEC-73AA7ACE7319}" dt="2023-05-15T11:59:42.073" v="1794"/>
          <ac:inkMkLst>
            <pc:docMk/>
            <pc:sldMk cId="3119460240" sldId="285"/>
            <ac:inkMk id="157" creationId="{8EC07885-9276-037A-2CFC-0BD816963878}"/>
          </ac:inkMkLst>
        </pc:inkChg>
        <pc:inkChg chg="add mod">
          <ac:chgData name="Donald Giddings (staff)" userId="241ad857-4517-4106-be45-0942a38a76b6" providerId="ADAL" clId="{045B0622-E33C-43DA-BBEC-73AA7ACE7319}" dt="2023-05-15T11:59:42.073" v="1794"/>
          <ac:inkMkLst>
            <pc:docMk/>
            <pc:sldMk cId="3119460240" sldId="285"/>
            <ac:inkMk id="158" creationId="{0352C0B2-5086-339A-54B9-09DF2EBA2E4B}"/>
          </ac:inkMkLst>
        </pc:inkChg>
        <pc:inkChg chg="add mod">
          <ac:chgData name="Donald Giddings (staff)" userId="241ad857-4517-4106-be45-0942a38a76b6" providerId="ADAL" clId="{045B0622-E33C-43DA-BBEC-73AA7ACE7319}" dt="2023-05-15T11:59:42.073" v="1794"/>
          <ac:inkMkLst>
            <pc:docMk/>
            <pc:sldMk cId="3119460240" sldId="285"/>
            <ac:inkMk id="159" creationId="{C03D7996-28CF-8163-3ABE-205E8AF32296}"/>
          </ac:inkMkLst>
        </pc:inkChg>
        <pc:inkChg chg="add mod">
          <ac:chgData name="Donald Giddings (staff)" userId="241ad857-4517-4106-be45-0942a38a76b6" providerId="ADAL" clId="{045B0622-E33C-43DA-BBEC-73AA7ACE7319}" dt="2023-05-15T11:59:42.073" v="1794"/>
          <ac:inkMkLst>
            <pc:docMk/>
            <pc:sldMk cId="3119460240" sldId="285"/>
            <ac:inkMk id="160" creationId="{6C0004B3-F604-124A-D01E-4B019DA63AB2}"/>
          </ac:inkMkLst>
        </pc:inkChg>
        <pc:inkChg chg="add mod">
          <ac:chgData name="Donald Giddings (staff)" userId="241ad857-4517-4106-be45-0942a38a76b6" providerId="ADAL" clId="{045B0622-E33C-43DA-BBEC-73AA7ACE7319}" dt="2023-05-15T11:59:42.073" v="1794"/>
          <ac:inkMkLst>
            <pc:docMk/>
            <pc:sldMk cId="3119460240" sldId="285"/>
            <ac:inkMk id="161" creationId="{7EC948C0-5A39-C69B-BB42-C37E82E4CD5B}"/>
          </ac:inkMkLst>
        </pc:inkChg>
        <pc:inkChg chg="add mod">
          <ac:chgData name="Donald Giddings (staff)" userId="241ad857-4517-4106-be45-0942a38a76b6" providerId="ADAL" clId="{045B0622-E33C-43DA-BBEC-73AA7ACE7319}" dt="2023-05-15T11:59:42.073" v="1794"/>
          <ac:inkMkLst>
            <pc:docMk/>
            <pc:sldMk cId="3119460240" sldId="285"/>
            <ac:inkMk id="163" creationId="{F94AA31B-BFC4-66E0-6320-2DE4E1C77E8C}"/>
          </ac:inkMkLst>
        </pc:inkChg>
        <pc:inkChg chg="add">
          <ac:chgData name="Donald Giddings (staff)" userId="241ad857-4517-4106-be45-0942a38a76b6" providerId="ADAL" clId="{045B0622-E33C-43DA-BBEC-73AA7ACE7319}" dt="2023-05-15T11:59:43.224" v="1795" actId="9405"/>
          <ac:inkMkLst>
            <pc:docMk/>
            <pc:sldMk cId="3119460240" sldId="285"/>
            <ac:inkMk id="165" creationId="{A4A4A2BB-C131-2FF7-4A26-1FB6555554AA}"/>
          </ac:inkMkLst>
        </pc:inkChg>
        <pc:inkChg chg="add mod">
          <ac:chgData name="Donald Giddings (staff)" userId="241ad857-4517-4106-be45-0942a38a76b6" providerId="ADAL" clId="{045B0622-E33C-43DA-BBEC-73AA7ACE7319}" dt="2023-05-15T12:01:19.040" v="1885"/>
          <ac:inkMkLst>
            <pc:docMk/>
            <pc:sldMk cId="3119460240" sldId="285"/>
            <ac:inkMk id="166" creationId="{2F7172CB-4532-29B9-EA6B-0A64348D00C2}"/>
          </ac:inkMkLst>
        </pc:inkChg>
        <pc:inkChg chg="add mod">
          <ac:chgData name="Donald Giddings (staff)" userId="241ad857-4517-4106-be45-0942a38a76b6" providerId="ADAL" clId="{045B0622-E33C-43DA-BBEC-73AA7ACE7319}" dt="2023-05-15T12:01:19.040" v="1885"/>
          <ac:inkMkLst>
            <pc:docMk/>
            <pc:sldMk cId="3119460240" sldId="285"/>
            <ac:inkMk id="167" creationId="{C21333BB-0DF1-0560-9423-38A84A15646C}"/>
          </ac:inkMkLst>
        </pc:inkChg>
        <pc:inkChg chg="add mod">
          <ac:chgData name="Donald Giddings (staff)" userId="241ad857-4517-4106-be45-0942a38a76b6" providerId="ADAL" clId="{045B0622-E33C-43DA-BBEC-73AA7ACE7319}" dt="2023-05-15T12:01:19.040" v="1885"/>
          <ac:inkMkLst>
            <pc:docMk/>
            <pc:sldMk cId="3119460240" sldId="285"/>
            <ac:inkMk id="168" creationId="{7706A1F0-0C35-F35B-2F44-3CE4FB402158}"/>
          </ac:inkMkLst>
        </pc:inkChg>
        <pc:inkChg chg="add mod">
          <ac:chgData name="Donald Giddings (staff)" userId="241ad857-4517-4106-be45-0942a38a76b6" providerId="ADAL" clId="{045B0622-E33C-43DA-BBEC-73AA7ACE7319}" dt="2023-05-15T12:01:19.040" v="1885"/>
          <ac:inkMkLst>
            <pc:docMk/>
            <pc:sldMk cId="3119460240" sldId="285"/>
            <ac:inkMk id="170" creationId="{721344BA-31E7-38F5-03A8-6B7E8A2BF5D3}"/>
          </ac:inkMkLst>
        </pc:inkChg>
        <pc:inkChg chg="add mod">
          <ac:chgData name="Donald Giddings (staff)" userId="241ad857-4517-4106-be45-0942a38a76b6" providerId="ADAL" clId="{045B0622-E33C-43DA-BBEC-73AA7ACE7319}" dt="2023-05-15T12:01:19.040" v="1885"/>
          <ac:inkMkLst>
            <pc:docMk/>
            <pc:sldMk cId="3119460240" sldId="285"/>
            <ac:inkMk id="171" creationId="{298F6D02-4946-7CDE-8757-4822780783DB}"/>
          </ac:inkMkLst>
        </pc:inkChg>
        <pc:inkChg chg="add mod">
          <ac:chgData name="Donald Giddings (staff)" userId="241ad857-4517-4106-be45-0942a38a76b6" providerId="ADAL" clId="{045B0622-E33C-43DA-BBEC-73AA7ACE7319}" dt="2023-05-15T12:01:19.040" v="1885"/>
          <ac:inkMkLst>
            <pc:docMk/>
            <pc:sldMk cId="3119460240" sldId="285"/>
            <ac:inkMk id="172" creationId="{0FEB461A-B082-0F30-DF1D-4DD4EFC32D9F}"/>
          </ac:inkMkLst>
        </pc:inkChg>
        <pc:inkChg chg="add mod">
          <ac:chgData name="Donald Giddings (staff)" userId="241ad857-4517-4106-be45-0942a38a76b6" providerId="ADAL" clId="{045B0622-E33C-43DA-BBEC-73AA7ACE7319}" dt="2023-05-15T12:01:19.040" v="1885"/>
          <ac:inkMkLst>
            <pc:docMk/>
            <pc:sldMk cId="3119460240" sldId="285"/>
            <ac:inkMk id="173" creationId="{70257538-833C-453F-5F02-3B369AA733AA}"/>
          </ac:inkMkLst>
        </pc:inkChg>
        <pc:inkChg chg="add mod">
          <ac:chgData name="Donald Giddings (staff)" userId="241ad857-4517-4106-be45-0942a38a76b6" providerId="ADAL" clId="{045B0622-E33C-43DA-BBEC-73AA7ACE7319}" dt="2023-05-15T12:01:19.040" v="1885"/>
          <ac:inkMkLst>
            <pc:docMk/>
            <pc:sldMk cId="3119460240" sldId="285"/>
            <ac:inkMk id="174" creationId="{6ECB3FE6-2748-C599-0788-DC4880A7B380}"/>
          </ac:inkMkLst>
        </pc:inkChg>
        <pc:inkChg chg="add mod">
          <ac:chgData name="Donald Giddings (staff)" userId="241ad857-4517-4106-be45-0942a38a76b6" providerId="ADAL" clId="{045B0622-E33C-43DA-BBEC-73AA7ACE7319}" dt="2023-05-15T12:01:19.040" v="1885"/>
          <ac:inkMkLst>
            <pc:docMk/>
            <pc:sldMk cId="3119460240" sldId="285"/>
            <ac:inkMk id="175" creationId="{699E43F6-2457-9455-1CFC-C6E69CBB468D}"/>
          </ac:inkMkLst>
        </pc:inkChg>
        <pc:inkChg chg="add mod">
          <ac:chgData name="Donald Giddings (staff)" userId="241ad857-4517-4106-be45-0942a38a76b6" providerId="ADAL" clId="{045B0622-E33C-43DA-BBEC-73AA7ACE7319}" dt="2023-05-15T12:01:19.040" v="1885"/>
          <ac:inkMkLst>
            <pc:docMk/>
            <pc:sldMk cId="3119460240" sldId="285"/>
            <ac:inkMk id="176" creationId="{5E6EE6EF-08EA-6AF5-731D-4FFD4DF0F622}"/>
          </ac:inkMkLst>
        </pc:inkChg>
        <pc:inkChg chg="add mod">
          <ac:chgData name="Donald Giddings (staff)" userId="241ad857-4517-4106-be45-0942a38a76b6" providerId="ADAL" clId="{045B0622-E33C-43DA-BBEC-73AA7ACE7319}" dt="2023-05-15T12:01:19.040" v="1885"/>
          <ac:inkMkLst>
            <pc:docMk/>
            <pc:sldMk cId="3119460240" sldId="285"/>
            <ac:inkMk id="177" creationId="{9B5DAC59-5FA9-3D32-4C71-528ECDC8E4F1}"/>
          </ac:inkMkLst>
        </pc:inkChg>
        <pc:inkChg chg="add mod">
          <ac:chgData name="Donald Giddings (staff)" userId="241ad857-4517-4106-be45-0942a38a76b6" providerId="ADAL" clId="{045B0622-E33C-43DA-BBEC-73AA7ACE7319}" dt="2023-05-15T12:01:19.040" v="1885"/>
          <ac:inkMkLst>
            <pc:docMk/>
            <pc:sldMk cId="3119460240" sldId="285"/>
            <ac:inkMk id="178" creationId="{8A8D742D-E41D-C3F7-11B6-B039C4E11A39}"/>
          </ac:inkMkLst>
        </pc:inkChg>
        <pc:inkChg chg="add mod">
          <ac:chgData name="Donald Giddings (staff)" userId="241ad857-4517-4106-be45-0942a38a76b6" providerId="ADAL" clId="{045B0622-E33C-43DA-BBEC-73AA7ACE7319}" dt="2023-05-15T12:01:19.040" v="1885"/>
          <ac:inkMkLst>
            <pc:docMk/>
            <pc:sldMk cId="3119460240" sldId="285"/>
            <ac:inkMk id="179" creationId="{529A2F2D-0C01-C04B-E188-9E37C156EC2D}"/>
          </ac:inkMkLst>
        </pc:inkChg>
        <pc:inkChg chg="add mod">
          <ac:chgData name="Donald Giddings (staff)" userId="241ad857-4517-4106-be45-0942a38a76b6" providerId="ADAL" clId="{045B0622-E33C-43DA-BBEC-73AA7ACE7319}" dt="2023-05-15T12:01:19.040" v="1885"/>
          <ac:inkMkLst>
            <pc:docMk/>
            <pc:sldMk cId="3119460240" sldId="285"/>
            <ac:inkMk id="180" creationId="{4F404EC3-42D8-CD92-9722-F2CFBE37F03F}"/>
          </ac:inkMkLst>
        </pc:inkChg>
        <pc:inkChg chg="add mod">
          <ac:chgData name="Donald Giddings (staff)" userId="241ad857-4517-4106-be45-0942a38a76b6" providerId="ADAL" clId="{045B0622-E33C-43DA-BBEC-73AA7ACE7319}" dt="2023-05-15T12:01:10.416" v="1878"/>
          <ac:inkMkLst>
            <pc:docMk/>
            <pc:sldMk cId="3119460240" sldId="285"/>
            <ac:inkMk id="183" creationId="{6C1D8EC3-7D94-4CB7-8EDB-017F05F64910}"/>
          </ac:inkMkLst>
        </pc:inkChg>
        <pc:inkChg chg="add mod">
          <ac:chgData name="Donald Giddings (staff)" userId="241ad857-4517-4106-be45-0942a38a76b6" providerId="ADAL" clId="{045B0622-E33C-43DA-BBEC-73AA7ACE7319}" dt="2023-05-15T12:01:10.416" v="1878"/>
          <ac:inkMkLst>
            <pc:docMk/>
            <pc:sldMk cId="3119460240" sldId="285"/>
            <ac:inkMk id="184" creationId="{FCDFFD9E-D253-BDAE-B014-B0CD833A67AF}"/>
          </ac:inkMkLst>
        </pc:inkChg>
        <pc:inkChg chg="add mod">
          <ac:chgData name="Donald Giddings (staff)" userId="241ad857-4517-4106-be45-0942a38a76b6" providerId="ADAL" clId="{045B0622-E33C-43DA-BBEC-73AA7ACE7319}" dt="2023-05-15T12:01:10.416" v="1878"/>
          <ac:inkMkLst>
            <pc:docMk/>
            <pc:sldMk cId="3119460240" sldId="285"/>
            <ac:inkMk id="185" creationId="{8CD85C04-47B7-0858-48FF-6445F42BF29D}"/>
          </ac:inkMkLst>
        </pc:inkChg>
        <pc:inkChg chg="add mod">
          <ac:chgData name="Donald Giddings (staff)" userId="241ad857-4517-4106-be45-0942a38a76b6" providerId="ADAL" clId="{045B0622-E33C-43DA-BBEC-73AA7ACE7319}" dt="2023-05-15T12:01:10.416" v="1878"/>
          <ac:inkMkLst>
            <pc:docMk/>
            <pc:sldMk cId="3119460240" sldId="285"/>
            <ac:inkMk id="186" creationId="{7B3F1307-6783-6995-E8E7-13496A374804}"/>
          </ac:inkMkLst>
        </pc:inkChg>
        <pc:inkChg chg="add mod">
          <ac:chgData name="Donald Giddings (staff)" userId="241ad857-4517-4106-be45-0942a38a76b6" providerId="ADAL" clId="{045B0622-E33C-43DA-BBEC-73AA7ACE7319}" dt="2023-05-15T12:01:10.416" v="1878"/>
          <ac:inkMkLst>
            <pc:docMk/>
            <pc:sldMk cId="3119460240" sldId="285"/>
            <ac:inkMk id="187" creationId="{090BF986-130B-9D00-7FC6-2F7403E77125}"/>
          </ac:inkMkLst>
        </pc:inkChg>
        <pc:inkChg chg="add mod">
          <ac:chgData name="Donald Giddings (staff)" userId="241ad857-4517-4106-be45-0942a38a76b6" providerId="ADAL" clId="{045B0622-E33C-43DA-BBEC-73AA7ACE7319}" dt="2023-05-15T12:00:17.614" v="1825"/>
          <ac:inkMkLst>
            <pc:docMk/>
            <pc:sldMk cId="3119460240" sldId="285"/>
            <ac:inkMk id="188" creationId="{67DFC28D-DC3D-E686-93B4-AE4EDF23C479}"/>
          </ac:inkMkLst>
        </pc:inkChg>
        <pc:inkChg chg="add mod">
          <ac:chgData name="Donald Giddings (staff)" userId="241ad857-4517-4106-be45-0942a38a76b6" providerId="ADAL" clId="{045B0622-E33C-43DA-BBEC-73AA7ACE7319}" dt="2023-05-15T12:00:17.614" v="1825"/>
          <ac:inkMkLst>
            <pc:docMk/>
            <pc:sldMk cId="3119460240" sldId="285"/>
            <ac:inkMk id="189" creationId="{AF566FE7-BDD3-43FB-8E60-31CD8F718304}"/>
          </ac:inkMkLst>
        </pc:inkChg>
        <pc:inkChg chg="add mod">
          <ac:chgData name="Donald Giddings (staff)" userId="241ad857-4517-4106-be45-0942a38a76b6" providerId="ADAL" clId="{045B0622-E33C-43DA-BBEC-73AA7ACE7319}" dt="2023-05-15T12:00:17.614" v="1825"/>
          <ac:inkMkLst>
            <pc:docMk/>
            <pc:sldMk cId="3119460240" sldId="285"/>
            <ac:inkMk id="190" creationId="{55349286-E8C9-38A4-3608-46B0BE9C15D3}"/>
          </ac:inkMkLst>
        </pc:inkChg>
        <pc:inkChg chg="add mod">
          <ac:chgData name="Donald Giddings (staff)" userId="241ad857-4517-4106-be45-0942a38a76b6" providerId="ADAL" clId="{045B0622-E33C-43DA-BBEC-73AA7ACE7319}" dt="2023-05-15T12:00:17.614" v="1825"/>
          <ac:inkMkLst>
            <pc:docMk/>
            <pc:sldMk cId="3119460240" sldId="285"/>
            <ac:inkMk id="191" creationId="{B68EFBC4-F164-1BED-A1C2-655D5F970607}"/>
          </ac:inkMkLst>
        </pc:inkChg>
        <pc:inkChg chg="add mod">
          <ac:chgData name="Donald Giddings (staff)" userId="241ad857-4517-4106-be45-0942a38a76b6" providerId="ADAL" clId="{045B0622-E33C-43DA-BBEC-73AA7ACE7319}" dt="2023-05-15T12:00:17.614" v="1825"/>
          <ac:inkMkLst>
            <pc:docMk/>
            <pc:sldMk cId="3119460240" sldId="285"/>
            <ac:inkMk id="192" creationId="{7E629CA0-969B-71E4-E3D8-39324B98015A}"/>
          </ac:inkMkLst>
        </pc:inkChg>
        <pc:inkChg chg="add mod">
          <ac:chgData name="Donald Giddings (staff)" userId="241ad857-4517-4106-be45-0942a38a76b6" providerId="ADAL" clId="{045B0622-E33C-43DA-BBEC-73AA7ACE7319}" dt="2023-05-15T12:00:17.614" v="1825"/>
          <ac:inkMkLst>
            <pc:docMk/>
            <pc:sldMk cId="3119460240" sldId="285"/>
            <ac:inkMk id="193" creationId="{D4B88436-4A3C-973F-1065-1B8A83B2529B}"/>
          </ac:inkMkLst>
        </pc:inkChg>
        <pc:inkChg chg="add mod">
          <ac:chgData name="Donald Giddings (staff)" userId="241ad857-4517-4106-be45-0942a38a76b6" providerId="ADAL" clId="{045B0622-E33C-43DA-BBEC-73AA7ACE7319}" dt="2023-05-15T12:00:17.614" v="1825"/>
          <ac:inkMkLst>
            <pc:docMk/>
            <pc:sldMk cId="3119460240" sldId="285"/>
            <ac:inkMk id="194" creationId="{AA345D80-9FBA-782B-97EC-609EF9295A7C}"/>
          </ac:inkMkLst>
        </pc:inkChg>
        <pc:inkChg chg="add mod">
          <ac:chgData name="Donald Giddings (staff)" userId="241ad857-4517-4106-be45-0942a38a76b6" providerId="ADAL" clId="{045B0622-E33C-43DA-BBEC-73AA7ACE7319}" dt="2023-05-15T12:00:17.614" v="1825"/>
          <ac:inkMkLst>
            <pc:docMk/>
            <pc:sldMk cId="3119460240" sldId="285"/>
            <ac:inkMk id="195" creationId="{EF865C15-E37A-5774-F904-D32E392596E5}"/>
          </ac:inkMkLst>
        </pc:inkChg>
        <pc:inkChg chg="add mod">
          <ac:chgData name="Donald Giddings (staff)" userId="241ad857-4517-4106-be45-0942a38a76b6" providerId="ADAL" clId="{045B0622-E33C-43DA-BBEC-73AA7ACE7319}" dt="2023-05-15T12:00:26.283" v="1837"/>
          <ac:inkMkLst>
            <pc:docMk/>
            <pc:sldMk cId="3119460240" sldId="285"/>
            <ac:inkMk id="198" creationId="{57434DA3-3421-F8E4-A3FC-5BEC052E8190}"/>
          </ac:inkMkLst>
        </pc:inkChg>
        <pc:inkChg chg="add mod">
          <ac:chgData name="Donald Giddings (staff)" userId="241ad857-4517-4106-be45-0942a38a76b6" providerId="ADAL" clId="{045B0622-E33C-43DA-BBEC-73AA7ACE7319}" dt="2023-05-15T12:00:26.283" v="1837"/>
          <ac:inkMkLst>
            <pc:docMk/>
            <pc:sldMk cId="3119460240" sldId="285"/>
            <ac:inkMk id="199" creationId="{7C1A9F0E-23F2-FD49-0535-7ADE044CC638}"/>
          </ac:inkMkLst>
        </pc:inkChg>
        <pc:inkChg chg="add mod">
          <ac:chgData name="Donald Giddings (staff)" userId="241ad857-4517-4106-be45-0942a38a76b6" providerId="ADAL" clId="{045B0622-E33C-43DA-BBEC-73AA7ACE7319}" dt="2023-05-15T12:00:26.283" v="1837"/>
          <ac:inkMkLst>
            <pc:docMk/>
            <pc:sldMk cId="3119460240" sldId="285"/>
            <ac:inkMk id="200" creationId="{29B6B6E4-447E-3F88-6F20-C3D4B1177DC5}"/>
          </ac:inkMkLst>
        </pc:inkChg>
        <pc:inkChg chg="add mod">
          <ac:chgData name="Donald Giddings (staff)" userId="241ad857-4517-4106-be45-0942a38a76b6" providerId="ADAL" clId="{045B0622-E33C-43DA-BBEC-73AA7ACE7319}" dt="2023-05-15T12:00:26.283" v="1837"/>
          <ac:inkMkLst>
            <pc:docMk/>
            <pc:sldMk cId="3119460240" sldId="285"/>
            <ac:inkMk id="201" creationId="{D663AA74-C7B7-0EA4-C39F-415365C26447}"/>
          </ac:inkMkLst>
        </pc:inkChg>
        <pc:inkChg chg="add mod">
          <ac:chgData name="Donald Giddings (staff)" userId="241ad857-4517-4106-be45-0942a38a76b6" providerId="ADAL" clId="{045B0622-E33C-43DA-BBEC-73AA7ACE7319}" dt="2023-05-15T12:00:26.283" v="1837"/>
          <ac:inkMkLst>
            <pc:docMk/>
            <pc:sldMk cId="3119460240" sldId="285"/>
            <ac:inkMk id="202" creationId="{0C73971B-F402-1F77-377E-313BBE191F58}"/>
          </ac:inkMkLst>
        </pc:inkChg>
        <pc:inkChg chg="add mod">
          <ac:chgData name="Donald Giddings (staff)" userId="241ad857-4517-4106-be45-0942a38a76b6" providerId="ADAL" clId="{045B0622-E33C-43DA-BBEC-73AA7ACE7319}" dt="2023-05-15T12:00:26.283" v="1837"/>
          <ac:inkMkLst>
            <pc:docMk/>
            <pc:sldMk cId="3119460240" sldId="285"/>
            <ac:inkMk id="203" creationId="{D5309B71-BAA0-1E78-5818-74BABF7AA770}"/>
          </ac:inkMkLst>
        </pc:inkChg>
        <pc:inkChg chg="add mod">
          <ac:chgData name="Donald Giddings (staff)" userId="241ad857-4517-4106-be45-0942a38a76b6" providerId="ADAL" clId="{045B0622-E33C-43DA-BBEC-73AA7ACE7319}" dt="2023-05-15T12:00:26.283" v="1837"/>
          <ac:inkMkLst>
            <pc:docMk/>
            <pc:sldMk cId="3119460240" sldId="285"/>
            <ac:inkMk id="204" creationId="{22ECFF28-1EEF-A33D-3D66-63BE433610E1}"/>
          </ac:inkMkLst>
        </pc:inkChg>
        <pc:inkChg chg="add mod">
          <ac:chgData name="Donald Giddings (staff)" userId="241ad857-4517-4106-be45-0942a38a76b6" providerId="ADAL" clId="{045B0622-E33C-43DA-BBEC-73AA7ACE7319}" dt="2023-05-15T12:00:26.283" v="1837"/>
          <ac:inkMkLst>
            <pc:docMk/>
            <pc:sldMk cId="3119460240" sldId="285"/>
            <ac:inkMk id="205" creationId="{BC8AB0F6-7E13-6E6A-947C-3513283F5FC2}"/>
          </ac:inkMkLst>
        </pc:inkChg>
        <pc:inkChg chg="add mod">
          <ac:chgData name="Donald Giddings (staff)" userId="241ad857-4517-4106-be45-0942a38a76b6" providerId="ADAL" clId="{045B0622-E33C-43DA-BBEC-73AA7ACE7319}" dt="2023-05-15T12:00:26.283" v="1837"/>
          <ac:inkMkLst>
            <pc:docMk/>
            <pc:sldMk cId="3119460240" sldId="285"/>
            <ac:inkMk id="206" creationId="{3C399D97-87B6-E297-4713-2DBF4BABB0BD}"/>
          </ac:inkMkLst>
        </pc:inkChg>
        <pc:inkChg chg="add mod">
          <ac:chgData name="Donald Giddings (staff)" userId="241ad857-4517-4106-be45-0942a38a76b6" providerId="ADAL" clId="{045B0622-E33C-43DA-BBEC-73AA7ACE7319}" dt="2023-05-15T12:00:26.283" v="1837"/>
          <ac:inkMkLst>
            <pc:docMk/>
            <pc:sldMk cId="3119460240" sldId="285"/>
            <ac:inkMk id="207" creationId="{3ED17D57-A145-3B70-AC63-7A54794A3C15}"/>
          </ac:inkMkLst>
        </pc:inkChg>
        <pc:inkChg chg="add mod">
          <ac:chgData name="Donald Giddings (staff)" userId="241ad857-4517-4106-be45-0942a38a76b6" providerId="ADAL" clId="{045B0622-E33C-43DA-BBEC-73AA7ACE7319}" dt="2023-05-15T12:00:26.283" v="1837"/>
          <ac:inkMkLst>
            <pc:docMk/>
            <pc:sldMk cId="3119460240" sldId="285"/>
            <ac:inkMk id="208" creationId="{6B3EE6C1-0195-22C9-F762-366A1AE6EC49}"/>
          </ac:inkMkLst>
        </pc:inkChg>
        <pc:inkChg chg="add mod">
          <ac:chgData name="Donald Giddings (staff)" userId="241ad857-4517-4106-be45-0942a38a76b6" providerId="ADAL" clId="{045B0622-E33C-43DA-BBEC-73AA7ACE7319}" dt="2023-05-15T12:01:19.040" v="1885"/>
          <ac:inkMkLst>
            <pc:docMk/>
            <pc:sldMk cId="3119460240" sldId="285"/>
            <ac:inkMk id="210" creationId="{B9579154-3613-3EA6-4A36-E60636EDE5EF}"/>
          </ac:inkMkLst>
        </pc:inkChg>
        <pc:inkChg chg="add mod">
          <ac:chgData name="Donald Giddings (staff)" userId="241ad857-4517-4106-be45-0942a38a76b6" providerId="ADAL" clId="{045B0622-E33C-43DA-BBEC-73AA7ACE7319}" dt="2023-05-15T12:01:19.040" v="1885"/>
          <ac:inkMkLst>
            <pc:docMk/>
            <pc:sldMk cId="3119460240" sldId="285"/>
            <ac:inkMk id="211" creationId="{251CD501-F028-05FA-A900-A538C79E090E}"/>
          </ac:inkMkLst>
        </pc:inkChg>
        <pc:inkChg chg="add mod">
          <ac:chgData name="Donald Giddings (staff)" userId="241ad857-4517-4106-be45-0942a38a76b6" providerId="ADAL" clId="{045B0622-E33C-43DA-BBEC-73AA7ACE7319}" dt="2023-05-15T12:01:19.040" v="1885"/>
          <ac:inkMkLst>
            <pc:docMk/>
            <pc:sldMk cId="3119460240" sldId="285"/>
            <ac:inkMk id="212" creationId="{55D5F033-FB24-13EA-C89C-C96F0C69675F}"/>
          </ac:inkMkLst>
        </pc:inkChg>
        <pc:inkChg chg="add mod">
          <ac:chgData name="Donald Giddings (staff)" userId="241ad857-4517-4106-be45-0942a38a76b6" providerId="ADAL" clId="{045B0622-E33C-43DA-BBEC-73AA7ACE7319}" dt="2023-05-15T12:01:19.040" v="1885"/>
          <ac:inkMkLst>
            <pc:docMk/>
            <pc:sldMk cId="3119460240" sldId="285"/>
            <ac:inkMk id="214" creationId="{FA962F67-1623-9716-AC5E-0E699A1350EC}"/>
          </ac:inkMkLst>
        </pc:inkChg>
        <pc:inkChg chg="add mod">
          <ac:chgData name="Donald Giddings (staff)" userId="241ad857-4517-4106-be45-0942a38a76b6" providerId="ADAL" clId="{045B0622-E33C-43DA-BBEC-73AA7ACE7319}" dt="2023-05-15T12:01:19.040" v="1885"/>
          <ac:inkMkLst>
            <pc:docMk/>
            <pc:sldMk cId="3119460240" sldId="285"/>
            <ac:inkMk id="215" creationId="{F7D81AEC-B95D-D2EE-1182-77518382ABF1}"/>
          </ac:inkMkLst>
        </pc:inkChg>
        <pc:inkChg chg="add mod">
          <ac:chgData name="Donald Giddings (staff)" userId="241ad857-4517-4106-be45-0942a38a76b6" providerId="ADAL" clId="{045B0622-E33C-43DA-BBEC-73AA7ACE7319}" dt="2023-05-15T12:01:19.040" v="1885"/>
          <ac:inkMkLst>
            <pc:docMk/>
            <pc:sldMk cId="3119460240" sldId="285"/>
            <ac:inkMk id="216" creationId="{1404370A-284D-85F2-42BE-B9D7D72C2ED1}"/>
          </ac:inkMkLst>
        </pc:inkChg>
        <pc:inkChg chg="add mod">
          <ac:chgData name="Donald Giddings (staff)" userId="241ad857-4517-4106-be45-0942a38a76b6" providerId="ADAL" clId="{045B0622-E33C-43DA-BBEC-73AA7ACE7319}" dt="2023-05-15T12:01:19.040" v="1885"/>
          <ac:inkMkLst>
            <pc:docMk/>
            <pc:sldMk cId="3119460240" sldId="285"/>
            <ac:inkMk id="217" creationId="{B316982E-CEF5-153D-11A7-D4422592657A}"/>
          </ac:inkMkLst>
        </pc:inkChg>
        <pc:inkChg chg="add mod">
          <ac:chgData name="Donald Giddings (staff)" userId="241ad857-4517-4106-be45-0942a38a76b6" providerId="ADAL" clId="{045B0622-E33C-43DA-BBEC-73AA7ACE7319}" dt="2023-05-15T12:01:19.040" v="1885"/>
          <ac:inkMkLst>
            <pc:docMk/>
            <pc:sldMk cId="3119460240" sldId="285"/>
            <ac:inkMk id="218" creationId="{8E62E3E4-6539-9FAA-A82E-6B1A6666D381}"/>
          </ac:inkMkLst>
        </pc:inkChg>
        <pc:inkChg chg="add mod">
          <ac:chgData name="Donald Giddings (staff)" userId="241ad857-4517-4106-be45-0942a38a76b6" providerId="ADAL" clId="{045B0622-E33C-43DA-BBEC-73AA7ACE7319}" dt="2023-05-15T12:01:19.040" v="1885"/>
          <ac:inkMkLst>
            <pc:docMk/>
            <pc:sldMk cId="3119460240" sldId="285"/>
            <ac:inkMk id="220" creationId="{50983A00-7C26-335A-A45A-F6977C18B7B1}"/>
          </ac:inkMkLst>
        </pc:inkChg>
        <pc:inkChg chg="add mod">
          <ac:chgData name="Donald Giddings (staff)" userId="241ad857-4517-4106-be45-0942a38a76b6" providerId="ADAL" clId="{045B0622-E33C-43DA-BBEC-73AA7ACE7319}" dt="2023-05-15T12:01:19.040" v="1885"/>
          <ac:inkMkLst>
            <pc:docMk/>
            <pc:sldMk cId="3119460240" sldId="285"/>
            <ac:inkMk id="221" creationId="{9D1BA0D7-A14B-22EE-5D0F-816072E8054C}"/>
          </ac:inkMkLst>
        </pc:inkChg>
        <pc:inkChg chg="add mod">
          <ac:chgData name="Donald Giddings (staff)" userId="241ad857-4517-4106-be45-0942a38a76b6" providerId="ADAL" clId="{045B0622-E33C-43DA-BBEC-73AA7ACE7319}" dt="2023-05-15T12:01:19.040" v="1885"/>
          <ac:inkMkLst>
            <pc:docMk/>
            <pc:sldMk cId="3119460240" sldId="285"/>
            <ac:inkMk id="222" creationId="{FAA64529-5BE3-8EC0-D29E-F089F8AE6B1F}"/>
          </ac:inkMkLst>
        </pc:inkChg>
        <pc:inkChg chg="add mod">
          <ac:chgData name="Donald Giddings (staff)" userId="241ad857-4517-4106-be45-0942a38a76b6" providerId="ADAL" clId="{045B0622-E33C-43DA-BBEC-73AA7ACE7319}" dt="2023-05-15T12:01:19.040" v="1885"/>
          <ac:inkMkLst>
            <pc:docMk/>
            <pc:sldMk cId="3119460240" sldId="285"/>
            <ac:inkMk id="223" creationId="{888C5AF6-5BCB-1C40-9295-F78DAD64C1AB}"/>
          </ac:inkMkLst>
        </pc:inkChg>
        <pc:inkChg chg="add mod">
          <ac:chgData name="Donald Giddings (staff)" userId="241ad857-4517-4106-be45-0942a38a76b6" providerId="ADAL" clId="{045B0622-E33C-43DA-BBEC-73AA7ACE7319}" dt="2023-05-15T12:01:19.040" v="1885"/>
          <ac:inkMkLst>
            <pc:docMk/>
            <pc:sldMk cId="3119460240" sldId="285"/>
            <ac:inkMk id="224" creationId="{C2B1AC61-6EE1-C832-CD7E-672DB90AB8EF}"/>
          </ac:inkMkLst>
        </pc:inkChg>
        <pc:inkChg chg="add mod">
          <ac:chgData name="Donald Giddings (staff)" userId="241ad857-4517-4106-be45-0942a38a76b6" providerId="ADAL" clId="{045B0622-E33C-43DA-BBEC-73AA7ACE7319}" dt="2023-05-15T12:01:19.040" v="1885"/>
          <ac:inkMkLst>
            <pc:docMk/>
            <pc:sldMk cId="3119460240" sldId="285"/>
            <ac:inkMk id="226" creationId="{F226CD69-F38D-AF7D-C1CD-6C93699CB54C}"/>
          </ac:inkMkLst>
        </pc:inkChg>
        <pc:inkChg chg="add mod">
          <ac:chgData name="Donald Giddings (staff)" userId="241ad857-4517-4106-be45-0942a38a76b6" providerId="ADAL" clId="{045B0622-E33C-43DA-BBEC-73AA7ACE7319}" dt="2023-05-15T12:01:19.040" v="1885"/>
          <ac:inkMkLst>
            <pc:docMk/>
            <pc:sldMk cId="3119460240" sldId="285"/>
            <ac:inkMk id="227" creationId="{DD258ACD-E447-B6CD-3432-B418B6DC1D00}"/>
          </ac:inkMkLst>
        </pc:inkChg>
        <pc:inkChg chg="add mod">
          <ac:chgData name="Donald Giddings (staff)" userId="241ad857-4517-4106-be45-0942a38a76b6" providerId="ADAL" clId="{045B0622-E33C-43DA-BBEC-73AA7ACE7319}" dt="2023-05-15T12:01:19.040" v="1885"/>
          <ac:inkMkLst>
            <pc:docMk/>
            <pc:sldMk cId="3119460240" sldId="285"/>
            <ac:inkMk id="228" creationId="{FD2F4B16-ECE2-1D8B-6A95-1602DA898F6D}"/>
          </ac:inkMkLst>
        </pc:inkChg>
        <pc:inkChg chg="add mod">
          <ac:chgData name="Donald Giddings (staff)" userId="241ad857-4517-4106-be45-0942a38a76b6" providerId="ADAL" clId="{045B0622-E33C-43DA-BBEC-73AA7ACE7319}" dt="2023-05-15T12:01:19.040" v="1885"/>
          <ac:inkMkLst>
            <pc:docMk/>
            <pc:sldMk cId="3119460240" sldId="285"/>
            <ac:inkMk id="229" creationId="{AC6A0FF2-64A8-173A-6467-6251CA376ECF}"/>
          </ac:inkMkLst>
        </pc:inkChg>
        <pc:inkChg chg="add mod">
          <ac:chgData name="Donald Giddings (staff)" userId="241ad857-4517-4106-be45-0942a38a76b6" providerId="ADAL" clId="{045B0622-E33C-43DA-BBEC-73AA7ACE7319}" dt="2023-05-15T12:01:19.040" v="1885"/>
          <ac:inkMkLst>
            <pc:docMk/>
            <pc:sldMk cId="3119460240" sldId="285"/>
            <ac:inkMk id="231" creationId="{72FF8C3D-71F7-1E51-FB75-336DE87FEB34}"/>
          </ac:inkMkLst>
        </pc:inkChg>
        <pc:inkChg chg="add mod">
          <ac:chgData name="Donald Giddings (staff)" userId="241ad857-4517-4106-be45-0942a38a76b6" providerId="ADAL" clId="{045B0622-E33C-43DA-BBEC-73AA7ACE7319}" dt="2023-05-15T12:01:19.040" v="1885"/>
          <ac:inkMkLst>
            <pc:docMk/>
            <pc:sldMk cId="3119460240" sldId="285"/>
            <ac:inkMk id="232" creationId="{10F36AF4-9B80-EDAE-07AA-A8477EF3D42C}"/>
          </ac:inkMkLst>
        </pc:inkChg>
        <pc:inkChg chg="add mod">
          <ac:chgData name="Donald Giddings (staff)" userId="241ad857-4517-4106-be45-0942a38a76b6" providerId="ADAL" clId="{045B0622-E33C-43DA-BBEC-73AA7ACE7319}" dt="2023-05-15T12:01:19.040" v="1885"/>
          <ac:inkMkLst>
            <pc:docMk/>
            <pc:sldMk cId="3119460240" sldId="285"/>
            <ac:inkMk id="233" creationId="{C30BB330-13AE-A624-1DCC-3AC2277B6AF2}"/>
          </ac:inkMkLst>
        </pc:inkChg>
        <pc:inkChg chg="add mod">
          <ac:chgData name="Donald Giddings (staff)" userId="241ad857-4517-4106-be45-0942a38a76b6" providerId="ADAL" clId="{045B0622-E33C-43DA-BBEC-73AA7ACE7319}" dt="2023-05-15T12:01:19.040" v="1885"/>
          <ac:inkMkLst>
            <pc:docMk/>
            <pc:sldMk cId="3119460240" sldId="285"/>
            <ac:inkMk id="234" creationId="{A12008FD-CE36-B04D-14AB-D5178C136318}"/>
          </ac:inkMkLst>
        </pc:inkChg>
        <pc:inkChg chg="add mod">
          <ac:chgData name="Donald Giddings (staff)" userId="241ad857-4517-4106-be45-0942a38a76b6" providerId="ADAL" clId="{045B0622-E33C-43DA-BBEC-73AA7ACE7319}" dt="2023-05-15T12:01:19.040" v="1885"/>
          <ac:inkMkLst>
            <pc:docMk/>
            <pc:sldMk cId="3119460240" sldId="285"/>
            <ac:inkMk id="235" creationId="{81295228-CAD3-1703-F7F0-F0AD47AEB4A6}"/>
          </ac:inkMkLst>
        </pc:inkChg>
        <pc:inkChg chg="add mod">
          <ac:chgData name="Donald Giddings (staff)" userId="241ad857-4517-4106-be45-0942a38a76b6" providerId="ADAL" clId="{045B0622-E33C-43DA-BBEC-73AA7ACE7319}" dt="2023-05-15T12:01:19.040" v="1885"/>
          <ac:inkMkLst>
            <pc:docMk/>
            <pc:sldMk cId="3119460240" sldId="285"/>
            <ac:inkMk id="236" creationId="{416B1D3C-51F3-61C5-F209-E62DBAE9185D}"/>
          </ac:inkMkLst>
        </pc:inkChg>
        <pc:inkChg chg="add mod">
          <ac:chgData name="Donald Giddings (staff)" userId="241ad857-4517-4106-be45-0942a38a76b6" providerId="ADAL" clId="{045B0622-E33C-43DA-BBEC-73AA7ACE7319}" dt="2023-05-15T12:01:19.040" v="1885"/>
          <ac:inkMkLst>
            <pc:docMk/>
            <pc:sldMk cId="3119460240" sldId="285"/>
            <ac:inkMk id="238" creationId="{979A2029-BA58-C5B1-5062-841D183DB70B}"/>
          </ac:inkMkLst>
        </pc:inkChg>
        <pc:inkChg chg="add mod">
          <ac:chgData name="Donald Giddings (staff)" userId="241ad857-4517-4106-be45-0942a38a76b6" providerId="ADAL" clId="{045B0622-E33C-43DA-BBEC-73AA7ACE7319}" dt="2023-05-15T12:01:10.416" v="1878"/>
          <ac:inkMkLst>
            <pc:docMk/>
            <pc:sldMk cId="3119460240" sldId="285"/>
            <ac:inkMk id="240" creationId="{60F07206-9B54-EF2F-87FC-35876355B62E}"/>
          </ac:inkMkLst>
        </pc:inkChg>
        <pc:inkChg chg="add mod">
          <ac:chgData name="Donald Giddings (staff)" userId="241ad857-4517-4106-be45-0942a38a76b6" providerId="ADAL" clId="{045B0622-E33C-43DA-BBEC-73AA7ACE7319}" dt="2023-05-15T12:01:10.416" v="1878"/>
          <ac:inkMkLst>
            <pc:docMk/>
            <pc:sldMk cId="3119460240" sldId="285"/>
            <ac:inkMk id="241" creationId="{A9B8779E-BB8B-6F82-9FC9-8ABB941A84CF}"/>
          </ac:inkMkLst>
        </pc:inkChg>
        <pc:inkChg chg="add mod">
          <ac:chgData name="Donald Giddings (staff)" userId="241ad857-4517-4106-be45-0942a38a76b6" providerId="ADAL" clId="{045B0622-E33C-43DA-BBEC-73AA7ACE7319}" dt="2023-05-15T12:01:10.416" v="1878"/>
          <ac:inkMkLst>
            <pc:docMk/>
            <pc:sldMk cId="3119460240" sldId="285"/>
            <ac:inkMk id="242" creationId="{0BBA0AA9-D49B-B80B-3C49-A40522AE40BA}"/>
          </ac:inkMkLst>
        </pc:inkChg>
        <pc:inkChg chg="add mod">
          <ac:chgData name="Donald Giddings (staff)" userId="241ad857-4517-4106-be45-0942a38a76b6" providerId="ADAL" clId="{045B0622-E33C-43DA-BBEC-73AA7ACE7319}" dt="2023-05-15T12:01:10.416" v="1878"/>
          <ac:inkMkLst>
            <pc:docMk/>
            <pc:sldMk cId="3119460240" sldId="285"/>
            <ac:inkMk id="243" creationId="{AF0182A8-43C4-7D0D-AEE9-B6B8DA5D101D}"/>
          </ac:inkMkLst>
        </pc:inkChg>
        <pc:inkChg chg="add mod">
          <ac:chgData name="Donald Giddings (staff)" userId="241ad857-4517-4106-be45-0942a38a76b6" providerId="ADAL" clId="{045B0622-E33C-43DA-BBEC-73AA7ACE7319}" dt="2023-05-15T12:01:10.416" v="1878"/>
          <ac:inkMkLst>
            <pc:docMk/>
            <pc:sldMk cId="3119460240" sldId="285"/>
            <ac:inkMk id="244" creationId="{9CF87D90-33EF-CBB3-32E2-816830A280EE}"/>
          </ac:inkMkLst>
        </pc:inkChg>
        <pc:inkChg chg="add mod">
          <ac:chgData name="Donald Giddings (staff)" userId="241ad857-4517-4106-be45-0942a38a76b6" providerId="ADAL" clId="{045B0622-E33C-43DA-BBEC-73AA7ACE7319}" dt="2023-05-15T12:01:10.416" v="1878"/>
          <ac:inkMkLst>
            <pc:docMk/>
            <pc:sldMk cId="3119460240" sldId="285"/>
            <ac:inkMk id="245" creationId="{5A778BE2-7D25-9247-B014-1449B2262555}"/>
          </ac:inkMkLst>
        </pc:inkChg>
        <pc:inkChg chg="add mod">
          <ac:chgData name="Donald Giddings (staff)" userId="241ad857-4517-4106-be45-0942a38a76b6" providerId="ADAL" clId="{045B0622-E33C-43DA-BBEC-73AA7ACE7319}" dt="2023-05-15T12:01:10.416" v="1878"/>
          <ac:inkMkLst>
            <pc:docMk/>
            <pc:sldMk cId="3119460240" sldId="285"/>
            <ac:inkMk id="246" creationId="{A532F826-C607-FD76-4EBC-6864EFA00D4A}"/>
          </ac:inkMkLst>
        </pc:inkChg>
        <pc:inkChg chg="add mod">
          <ac:chgData name="Donald Giddings (staff)" userId="241ad857-4517-4106-be45-0942a38a76b6" providerId="ADAL" clId="{045B0622-E33C-43DA-BBEC-73AA7ACE7319}" dt="2023-05-15T12:01:10.416" v="1878"/>
          <ac:inkMkLst>
            <pc:docMk/>
            <pc:sldMk cId="3119460240" sldId="285"/>
            <ac:inkMk id="247" creationId="{8AFAE943-D581-E06E-9589-76F79D51D456}"/>
          </ac:inkMkLst>
        </pc:inkChg>
        <pc:inkChg chg="add mod">
          <ac:chgData name="Donald Giddings (staff)" userId="241ad857-4517-4106-be45-0942a38a76b6" providerId="ADAL" clId="{045B0622-E33C-43DA-BBEC-73AA7ACE7319}" dt="2023-05-15T12:01:19.040" v="1885"/>
          <ac:inkMkLst>
            <pc:docMk/>
            <pc:sldMk cId="3119460240" sldId="285"/>
            <ac:inkMk id="249" creationId="{1BCAD906-CB38-12ED-1415-DAC032559813}"/>
          </ac:inkMkLst>
        </pc:inkChg>
        <pc:inkChg chg="add mod">
          <ac:chgData name="Donald Giddings (staff)" userId="241ad857-4517-4106-be45-0942a38a76b6" providerId="ADAL" clId="{045B0622-E33C-43DA-BBEC-73AA7ACE7319}" dt="2023-05-15T12:01:19.040" v="1885"/>
          <ac:inkMkLst>
            <pc:docMk/>
            <pc:sldMk cId="3119460240" sldId="285"/>
            <ac:inkMk id="251" creationId="{64DBBED0-CC6B-0C85-B416-16E1C5F4B789}"/>
          </ac:inkMkLst>
        </pc:inkChg>
        <pc:inkChg chg="add mod">
          <ac:chgData name="Donald Giddings (staff)" userId="241ad857-4517-4106-be45-0942a38a76b6" providerId="ADAL" clId="{045B0622-E33C-43DA-BBEC-73AA7ACE7319}" dt="2023-05-15T12:01:19.040" v="1885"/>
          <ac:inkMkLst>
            <pc:docMk/>
            <pc:sldMk cId="3119460240" sldId="285"/>
            <ac:inkMk id="252" creationId="{B4E4C679-3EAD-2B93-AD66-98E4BBD1ED97}"/>
          </ac:inkMkLst>
        </pc:inkChg>
        <pc:inkChg chg="add mod">
          <ac:chgData name="Donald Giddings (staff)" userId="241ad857-4517-4106-be45-0942a38a76b6" providerId="ADAL" clId="{045B0622-E33C-43DA-BBEC-73AA7ACE7319}" dt="2023-05-15T12:01:19.040" v="1885"/>
          <ac:inkMkLst>
            <pc:docMk/>
            <pc:sldMk cId="3119460240" sldId="285"/>
            <ac:inkMk id="253" creationId="{0549B435-DDD8-7DF7-4A21-FC851E4C627D}"/>
          </ac:inkMkLst>
        </pc:inkChg>
        <pc:inkChg chg="add mod">
          <ac:chgData name="Donald Giddings (staff)" userId="241ad857-4517-4106-be45-0942a38a76b6" providerId="ADAL" clId="{045B0622-E33C-43DA-BBEC-73AA7ACE7319}" dt="2023-05-15T12:01:19.040" v="1885"/>
          <ac:inkMkLst>
            <pc:docMk/>
            <pc:sldMk cId="3119460240" sldId="285"/>
            <ac:inkMk id="254" creationId="{D5081262-4A70-9CBB-89A4-D9056A4E1AD0}"/>
          </ac:inkMkLst>
        </pc:inkChg>
        <pc:inkChg chg="add mod">
          <ac:chgData name="Donald Giddings (staff)" userId="241ad857-4517-4106-be45-0942a38a76b6" providerId="ADAL" clId="{045B0622-E33C-43DA-BBEC-73AA7ACE7319}" dt="2023-05-15T12:01:19.040" v="1885"/>
          <ac:inkMkLst>
            <pc:docMk/>
            <pc:sldMk cId="3119460240" sldId="285"/>
            <ac:inkMk id="255" creationId="{F2B44450-78B5-70E7-7555-50253C93738B}"/>
          </ac:inkMkLst>
        </pc:inkChg>
        <pc:inkChg chg="add mod">
          <ac:chgData name="Donald Giddings (staff)" userId="241ad857-4517-4106-be45-0942a38a76b6" providerId="ADAL" clId="{045B0622-E33C-43DA-BBEC-73AA7ACE7319}" dt="2023-05-15T12:01:19.040" v="1885"/>
          <ac:inkMkLst>
            <pc:docMk/>
            <pc:sldMk cId="3119460240" sldId="285"/>
            <ac:inkMk id="256" creationId="{044C63AB-7F48-2D76-2A19-588D8E99ACFC}"/>
          </ac:inkMkLst>
        </pc:inkChg>
        <pc:inkChg chg="add mod">
          <ac:chgData name="Donald Giddings (staff)" userId="241ad857-4517-4106-be45-0942a38a76b6" providerId="ADAL" clId="{045B0622-E33C-43DA-BBEC-73AA7ACE7319}" dt="2023-05-15T12:01:30.805" v="1900"/>
          <ac:inkMkLst>
            <pc:docMk/>
            <pc:sldMk cId="3119460240" sldId="285"/>
            <ac:inkMk id="258" creationId="{3073CA1B-BBF6-741F-5844-30C9F9593E8C}"/>
          </ac:inkMkLst>
        </pc:inkChg>
        <pc:inkChg chg="add mod">
          <ac:chgData name="Donald Giddings (staff)" userId="241ad857-4517-4106-be45-0942a38a76b6" providerId="ADAL" clId="{045B0622-E33C-43DA-BBEC-73AA7ACE7319}" dt="2023-05-15T12:01:30.805" v="1900"/>
          <ac:inkMkLst>
            <pc:docMk/>
            <pc:sldMk cId="3119460240" sldId="285"/>
            <ac:inkMk id="259" creationId="{305AD126-8F1B-138D-2C50-41A8F7CBB01A}"/>
          </ac:inkMkLst>
        </pc:inkChg>
        <pc:inkChg chg="add mod">
          <ac:chgData name="Donald Giddings (staff)" userId="241ad857-4517-4106-be45-0942a38a76b6" providerId="ADAL" clId="{045B0622-E33C-43DA-BBEC-73AA7ACE7319}" dt="2023-05-15T12:01:30.805" v="1900"/>
          <ac:inkMkLst>
            <pc:docMk/>
            <pc:sldMk cId="3119460240" sldId="285"/>
            <ac:inkMk id="260" creationId="{3A267944-4087-916A-2284-397E77ABA519}"/>
          </ac:inkMkLst>
        </pc:inkChg>
        <pc:inkChg chg="add mod">
          <ac:chgData name="Donald Giddings (staff)" userId="241ad857-4517-4106-be45-0942a38a76b6" providerId="ADAL" clId="{045B0622-E33C-43DA-BBEC-73AA7ACE7319}" dt="2023-05-15T12:01:30.805" v="1900"/>
          <ac:inkMkLst>
            <pc:docMk/>
            <pc:sldMk cId="3119460240" sldId="285"/>
            <ac:inkMk id="262" creationId="{F0B75465-8359-F93F-F583-AF1EA550158A}"/>
          </ac:inkMkLst>
        </pc:inkChg>
        <pc:inkChg chg="add mod">
          <ac:chgData name="Donald Giddings (staff)" userId="241ad857-4517-4106-be45-0942a38a76b6" providerId="ADAL" clId="{045B0622-E33C-43DA-BBEC-73AA7ACE7319}" dt="2023-05-15T12:01:30.805" v="1900"/>
          <ac:inkMkLst>
            <pc:docMk/>
            <pc:sldMk cId="3119460240" sldId="285"/>
            <ac:inkMk id="263" creationId="{1BBAFAE4-E6AB-6FE7-686B-B2CAF1D73C20}"/>
          </ac:inkMkLst>
        </pc:inkChg>
        <pc:inkChg chg="add mod">
          <ac:chgData name="Donald Giddings (staff)" userId="241ad857-4517-4106-be45-0942a38a76b6" providerId="ADAL" clId="{045B0622-E33C-43DA-BBEC-73AA7ACE7319}" dt="2023-05-15T12:01:30.805" v="1900"/>
          <ac:inkMkLst>
            <pc:docMk/>
            <pc:sldMk cId="3119460240" sldId="285"/>
            <ac:inkMk id="265" creationId="{0589A73C-4A18-E3F0-5FAE-FF13EE339EF3}"/>
          </ac:inkMkLst>
        </pc:inkChg>
        <pc:inkChg chg="add mod">
          <ac:chgData name="Donald Giddings (staff)" userId="241ad857-4517-4106-be45-0942a38a76b6" providerId="ADAL" clId="{045B0622-E33C-43DA-BBEC-73AA7ACE7319}" dt="2023-05-15T12:01:30.805" v="1900"/>
          <ac:inkMkLst>
            <pc:docMk/>
            <pc:sldMk cId="3119460240" sldId="285"/>
            <ac:inkMk id="266" creationId="{5E23BE0C-0E99-ECED-A99A-3A14E8C06EE1}"/>
          </ac:inkMkLst>
        </pc:inkChg>
        <pc:inkChg chg="add mod">
          <ac:chgData name="Donald Giddings (staff)" userId="241ad857-4517-4106-be45-0942a38a76b6" providerId="ADAL" clId="{045B0622-E33C-43DA-BBEC-73AA7ACE7319}" dt="2023-05-15T12:01:30.805" v="1900"/>
          <ac:inkMkLst>
            <pc:docMk/>
            <pc:sldMk cId="3119460240" sldId="285"/>
            <ac:inkMk id="267" creationId="{18C12E18-F92E-2F7B-03D7-5EA14DE428C8}"/>
          </ac:inkMkLst>
        </pc:inkChg>
        <pc:inkChg chg="add mod">
          <ac:chgData name="Donald Giddings (staff)" userId="241ad857-4517-4106-be45-0942a38a76b6" providerId="ADAL" clId="{045B0622-E33C-43DA-BBEC-73AA7ACE7319}" dt="2023-05-15T12:01:30.805" v="1900"/>
          <ac:inkMkLst>
            <pc:docMk/>
            <pc:sldMk cId="3119460240" sldId="285"/>
            <ac:inkMk id="269" creationId="{DD027121-FE21-D74C-9637-A63680215D20}"/>
          </ac:inkMkLst>
        </pc:inkChg>
        <pc:inkChg chg="add mod">
          <ac:chgData name="Donald Giddings (staff)" userId="241ad857-4517-4106-be45-0942a38a76b6" providerId="ADAL" clId="{045B0622-E33C-43DA-BBEC-73AA7ACE7319}" dt="2023-05-15T12:01:30.805" v="1900"/>
          <ac:inkMkLst>
            <pc:docMk/>
            <pc:sldMk cId="3119460240" sldId="285"/>
            <ac:inkMk id="270" creationId="{2178D117-0D95-8C06-272B-219102EC80AB}"/>
          </ac:inkMkLst>
        </pc:inkChg>
        <pc:inkChg chg="add mod">
          <ac:chgData name="Donald Giddings (staff)" userId="241ad857-4517-4106-be45-0942a38a76b6" providerId="ADAL" clId="{045B0622-E33C-43DA-BBEC-73AA7ACE7319}" dt="2023-05-15T12:01:30.805" v="1900"/>
          <ac:inkMkLst>
            <pc:docMk/>
            <pc:sldMk cId="3119460240" sldId="285"/>
            <ac:inkMk id="271" creationId="{A55F4164-8554-6EE4-6C93-9207F1598AE9}"/>
          </ac:inkMkLst>
        </pc:inkChg>
        <pc:inkChg chg="add mod">
          <ac:chgData name="Donald Giddings (staff)" userId="241ad857-4517-4106-be45-0942a38a76b6" providerId="ADAL" clId="{045B0622-E33C-43DA-BBEC-73AA7ACE7319}" dt="2023-05-15T12:01:55.370" v="1905"/>
          <ac:inkMkLst>
            <pc:docMk/>
            <pc:sldMk cId="3119460240" sldId="285"/>
            <ac:inkMk id="274" creationId="{8901EB2C-727F-A63F-0869-1633F788262D}"/>
          </ac:inkMkLst>
        </pc:inkChg>
        <pc:inkChg chg="add mod">
          <ac:chgData name="Donald Giddings (staff)" userId="241ad857-4517-4106-be45-0942a38a76b6" providerId="ADAL" clId="{045B0622-E33C-43DA-BBEC-73AA7ACE7319}" dt="2023-05-15T12:01:55.370" v="1905"/>
          <ac:inkMkLst>
            <pc:docMk/>
            <pc:sldMk cId="3119460240" sldId="285"/>
            <ac:inkMk id="275" creationId="{22C86FF2-A948-A086-F505-DCB264129A79}"/>
          </ac:inkMkLst>
        </pc:inkChg>
        <pc:inkChg chg="add mod">
          <ac:chgData name="Donald Giddings (staff)" userId="241ad857-4517-4106-be45-0942a38a76b6" providerId="ADAL" clId="{045B0622-E33C-43DA-BBEC-73AA7ACE7319}" dt="2023-05-15T12:01:55.370" v="1905"/>
          <ac:inkMkLst>
            <pc:docMk/>
            <pc:sldMk cId="3119460240" sldId="285"/>
            <ac:inkMk id="276" creationId="{23137381-49D5-98C6-82A3-0532FFD7621A}"/>
          </ac:inkMkLst>
        </pc:inkChg>
        <pc:inkChg chg="add mod">
          <ac:chgData name="Donald Giddings (staff)" userId="241ad857-4517-4106-be45-0942a38a76b6" providerId="ADAL" clId="{045B0622-E33C-43DA-BBEC-73AA7ACE7319}" dt="2023-05-15T12:01:55.370" v="1905"/>
          <ac:inkMkLst>
            <pc:docMk/>
            <pc:sldMk cId="3119460240" sldId="285"/>
            <ac:inkMk id="277" creationId="{C9B9360E-7FAF-FA86-1908-B4E2944406BA}"/>
          </ac:inkMkLst>
        </pc:inkChg>
        <pc:inkChg chg="add mod">
          <ac:chgData name="Donald Giddings (staff)" userId="241ad857-4517-4106-be45-0942a38a76b6" providerId="ADAL" clId="{045B0622-E33C-43DA-BBEC-73AA7ACE7319}" dt="2023-05-15T12:02:11.046" v="1911"/>
          <ac:inkMkLst>
            <pc:docMk/>
            <pc:sldMk cId="3119460240" sldId="285"/>
            <ac:inkMk id="279" creationId="{752A6A07-2E4E-0852-ED2D-36AEA662E56C}"/>
          </ac:inkMkLst>
        </pc:inkChg>
        <pc:inkChg chg="add mod">
          <ac:chgData name="Donald Giddings (staff)" userId="241ad857-4517-4106-be45-0942a38a76b6" providerId="ADAL" clId="{045B0622-E33C-43DA-BBEC-73AA7ACE7319}" dt="2023-05-15T12:02:11.046" v="1911"/>
          <ac:inkMkLst>
            <pc:docMk/>
            <pc:sldMk cId="3119460240" sldId="285"/>
            <ac:inkMk id="280" creationId="{D0DAEED1-FD09-4F2A-215E-1BF1DCCB6463}"/>
          </ac:inkMkLst>
        </pc:inkChg>
        <pc:inkChg chg="add mod">
          <ac:chgData name="Donald Giddings (staff)" userId="241ad857-4517-4106-be45-0942a38a76b6" providerId="ADAL" clId="{045B0622-E33C-43DA-BBEC-73AA7ACE7319}" dt="2023-05-15T12:02:11.046" v="1911"/>
          <ac:inkMkLst>
            <pc:docMk/>
            <pc:sldMk cId="3119460240" sldId="285"/>
            <ac:inkMk id="281" creationId="{AA6361AE-D8C2-1AD8-5A9B-E8EBEDC75555}"/>
          </ac:inkMkLst>
        </pc:inkChg>
        <pc:inkChg chg="add">
          <ac:chgData name="Donald Giddings (staff)" userId="241ad857-4517-4106-be45-0942a38a76b6" providerId="ADAL" clId="{045B0622-E33C-43DA-BBEC-73AA7ACE7319}" dt="2023-05-15T12:02:10.109" v="1909" actId="9405"/>
          <ac:inkMkLst>
            <pc:docMk/>
            <pc:sldMk cId="3119460240" sldId="285"/>
            <ac:inkMk id="282" creationId="{F201D39B-A336-8682-FE06-4A9130F46752}"/>
          </ac:inkMkLst>
        </pc:inkChg>
        <pc:inkChg chg="add">
          <ac:chgData name="Donald Giddings (staff)" userId="241ad857-4517-4106-be45-0942a38a76b6" providerId="ADAL" clId="{045B0622-E33C-43DA-BBEC-73AA7ACE7319}" dt="2023-05-15T12:02:10.533" v="1910" actId="9405"/>
          <ac:inkMkLst>
            <pc:docMk/>
            <pc:sldMk cId="3119460240" sldId="285"/>
            <ac:inkMk id="283" creationId="{8481EC2C-C8CE-2A88-A13A-846487072E51}"/>
          </ac:inkMkLst>
        </pc:inkChg>
        <pc:inkChg chg="add mod">
          <ac:chgData name="Donald Giddings (staff)" userId="241ad857-4517-4106-be45-0942a38a76b6" providerId="ADAL" clId="{045B0622-E33C-43DA-BBEC-73AA7ACE7319}" dt="2023-05-15T12:02:22.819" v="1919"/>
          <ac:inkMkLst>
            <pc:docMk/>
            <pc:sldMk cId="3119460240" sldId="285"/>
            <ac:inkMk id="285" creationId="{F56633EE-06A3-6609-1188-7126B413C040}"/>
          </ac:inkMkLst>
        </pc:inkChg>
        <pc:inkChg chg="add mod">
          <ac:chgData name="Donald Giddings (staff)" userId="241ad857-4517-4106-be45-0942a38a76b6" providerId="ADAL" clId="{045B0622-E33C-43DA-BBEC-73AA7ACE7319}" dt="2023-05-15T12:02:22.819" v="1919"/>
          <ac:inkMkLst>
            <pc:docMk/>
            <pc:sldMk cId="3119460240" sldId="285"/>
            <ac:inkMk id="286" creationId="{641C5F39-8CD7-18A8-2CC6-4212A51B6420}"/>
          </ac:inkMkLst>
        </pc:inkChg>
        <pc:inkChg chg="add mod">
          <ac:chgData name="Donald Giddings (staff)" userId="241ad857-4517-4106-be45-0942a38a76b6" providerId="ADAL" clId="{045B0622-E33C-43DA-BBEC-73AA7ACE7319}" dt="2023-05-15T12:02:22.819" v="1919"/>
          <ac:inkMkLst>
            <pc:docMk/>
            <pc:sldMk cId="3119460240" sldId="285"/>
            <ac:inkMk id="287" creationId="{BA2BE98C-60E0-1C45-3FC3-FC1410C21E5C}"/>
          </ac:inkMkLst>
        </pc:inkChg>
        <pc:inkChg chg="add mod">
          <ac:chgData name="Donald Giddings (staff)" userId="241ad857-4517-4106-be45-0942a38a76b6" providerId="ADAL" clId="{045B0622-E33C-43DA-BBEC-73AA7ACE7319}" dt="2023-05-15T12:02:22.819" v="1919"/>
          <ac:inkMkLst>
            <pc:docMk/>
            <pc:sldMk cId="3119460240" sldId="285"/>
            <ac:inkMk id="288" creationId="{62F7FFA6-530E-A04B-06AA-C25EB9A61FDB}"/>
          </ac:inkMkLst>
        </pc:inkChg>
        <pc:inkChg chg="add mod">
          <ac:chgData name="Donald Giddings (staff)" userId="241ad857-4517-4106-be45-0942a38a76b6" providerId="ADAL" clId="{045B0622-E33C-43DA-BBEC-73AA7ACE7319}" dt="2023-05-15T12:02:22.819" v="1919"/>
          <ac:inkMkLst>
            <pc:docMk/>
            <pc:sldMk cId="3119460240" sldId="285"/>
            <ac:inkMk id="289" creationId="{B2DB5DFC-C7B4-907B-99CB-D7359AAE5B41}"/>
          </ac:inkMkLst>
        </pc:inkChg>
        <pc:inkChg chg="add mod">
          <ac:chgData name="Donald Giddings (staff)" userId="241ad857-4517-4106-be45-0942a38a76b6" providerId="ADAL" clId="{045B0622-E33C-43DA-BBEC-73AA7ACE7319}" dt="2023-05-15T12:02:22.819" v="1919"/>
          <ac:inkMkLst>
            <pc:docMk/>
            <pc:sldMk cId="3119460240" sldId="285"/>
            <ac:inkMk id="290" creationId="{3DA36BD6-AFD4-D87B-A9F4-1035FB998C10}"/>
          </ac:inkMkLst>
        </pc:inkChg>
        <pc:inkChg chg="add mod">
          <ac:chgData name="Donald Giddings (staff)" userId="241ad857-4517-4106-be45-0942a38a76b6" providerId="ADAL" clId="{045B0622-E33C-43DA-BBEC-73AA7ACE7319}" dt="2023-05-15T12:02:22.819" v="1919"/>
          <ac:inkMkLst>
            <pc:docMk/>
            <pc:sldMk cId="3119460240" sldId="285"/>
            <ac:inkMk id="291" creationId="{A9FB8F2D-1BB0-8D8F-7717-862C7225FE1A}"/>
          </ac:inkMkLst>
        </pc:inkChg>
        <pc:inkChg chg="add mod">
          <ac:chgData name="Donald Giddings (staff)" userId="241ad857-4517-4106-be45-0942a38a76b6" providerId="ADAL" clId="{045B0622-E33C-43DA-BBEC-73AA7ACE7319}" dt="2023-05-15T12:02:27.080" v="1926"/>
          <ac:inkMkLst>
            <pc:docMk/>
            <pc:sldMk cId="3119460240" sldId="285"/>
            <ac:inkMk id="294" creationId="{96EC44C0-9F51-9C25-DF2D-F5881D0FA6C3}"/>
          </ac:inkMkLst>
        </pc:inkChg>
        <pc:inkChg chg="add mod">
          <ac:chgData name="Donald Giddings (staff)" userId="241ad857-4517-4106-be45-0942a38a76b6" providerId="ADAL" clId="{045B0622-E33C-43DA-BBEC-73AA7ACE7319}" dt="2023-05-15T12:02:27.080" v="1926"/>
          <ac:inkMkLst>
            <pc:docMk/>
            <pc:sldMk cId="3119460240" sldId="285"/>
            <ac:inkMk id="295" creationId="{749FE8D6-5C72-3486-C0F8-FA737D8A37D1}"/>
          </ac:inkMkLst>
        </pc:inkChg>
        <pc:inkChg chg="add mod">
          <ac:chgData name="Donald Giddings (staff)" userId="241ad857-4517-4106-be45-0942a38a76b6" providerId="ADAL" clId="{045B0622-E33C-43DA-BBEC-73AA7ACE7319}" dt="2023-05-15T12:02:27.080" v="1926"/>
          <ac:inkMkLst>
            <pc:docMk/>
            <pc:sldMk cId="3119460240" sldId="285"/>
            <ac:inkMk id="296" creationId="{F5547B04-C72E-E49E-F774-2F95AFBDD639}"/>
          </ac:inkMkLst>
        </pc:inkChg>
        <pc:inkChg chg="add mod">
          <ac:chgData name="Donald Giddings (staff)" userId="241ad857-4517-4106-be45-0942a38a76b6" providerId="ADAL" clId="{045B0622-E33C-43DA-BBEC-73AA7ACE7319}" dt="2023-05-15T12:02:27.080" v="1926"/>
          <ac:inkMkLst>
            <pc:docMk/>
            <pc:sldMk cId="3119460240" sldId="285"/>
            <ac:inkMk id="297" creationId="{BA7FCF72-6437-22F8-BEAD-98226977ACF6}"/>
          </ac:inkMkLst>
        </pc:inkChg>
        <pc:inkChg chg="add mod">
          <ac:chgData name="Donald Giddings (staff)" userId="241ad857-4517-4106-be45-0942a38a76b6" providerId="ADAL" clId="{045B0622-E33C-43DA-BBEC-73AA7ACE7319}" dt="2023-05-15T12:02:27.080" v="1926"/>
          <ac:inkMkLst>
            <pc:docMk/>
            <pc:sldMk cId="3119460240" sldId="285"/>
            <ac:inkMk id="298" creationId="{27A27E62-A86B-2EB0-87D5-6BB7028D1139}"/>
          </ac:inkMkLst>
        </pc:inkChg>
        <pc:inkChg chg="add mod">
          <ac:chgData name="Donald Giddings (staff)" userId="241ad857-4517-4106-be45-0942a38a76b6" providerId="ADAL" clId="{045B0622-E33C-43DA-BBEC-73AA7ACE7319}" dt="2023-05-15T12:02:27.080" v="1926"/>
          <ac:inkMkLst>
            <pc:docMk/>
            <pc:sldMk cId="3119460240" sldId="285"/>
            <ac:inkMk id="299" creationId="{2BBB3767-3976-5EEB-127D-34EC7EC76BE9}"/>
          </ac:inkMkLst>
        </pc:inkChg>
        <pc:inkChg chg="add mod">
          <ac:chgData name="Donald Giddings (staff)" userId="241ad857-4517-4106-be45-0942a38a76b6" providerId="ADAL" clId="{045B0622-E33C-43DA-BBEC-73AA7ACE7319}" dt="2023-05-15T12:03:00.429" v="1935"/>
          <ac:inkMkLst>
            <pc:docMk/>
            <pc:sldMk cId="3119460240" sldId="285"/>
            <ac:inkMk id="302" creationId="{FC7BBE99-6AAD-77E4-5207-8FC9E91A0AD1}"/>
          </ac:inkMkLst>
        </pc:inkChg>
        <pc:inkChg chg="add mod">
          <ac:chgData name="Donald Giddings (staff)" userId="241ad857-4517-4106-be45-0942a38a76b6" providerId="ADAL" clId="{045B0622-E33C-43DA-BBEC-73AA7ACE7319}" dt="2023-05-15T12:03:00.429" v="1935"/>
          <ac:inkMkLst>
            <pc:docMk/>
            <pc:sldMk cId="3119460240" sldId="285"/>
            <ac:inkMk id="303" creationId="{30038A41-1504-103F-5C97-59E983240821}"/>
          </ac:inkMkLst>
        </pc:inkChg>
        <pc:inkChg chg="add mod">
          <ac:chgData name="Donald Giddings (staff)" userId="241ad857-4517-4106-be45-0942a38a76b6" providerId="ADAL" clId="{045B0622-E33C-43DA-BBEC-73AA7ACE7319}" dt="2023-05-15T12:03:00.429" v="1935"/>
          <ac:inkMkLst>
            <pc:docMk/>
            <pc:sldMk cId="3119460240" sldId="285"/>
            <ac:inkMk id="304" creationId="{2C163747-C490-CE64-9FBE-5BC180E8989B}"/>
          </ac:inkMkLst>
        </pc:inkChg>
        <pc:inkChg chg="add mod">
          <ac:chgData name="Donald Giddings (staff)" userId="241ad857-4517-4106-be45-0942a38a76b6" providerId="ADAL" clId="{045B0622-E33C-43DA-BBEC-73AA7ACE7319}" dt="2023-05-15T12:03:00.429" v="1935"/>
          <ac:inkMkLst>
            <pc:docMk/>
            <pc:sldMk cId="3119460240" sldId="285"/>
            <ac:inkMk id="305" creationId="{C1F8F0E2-B283-1B27-2A3B-A989C94AAB70}"/>
          </ac:inkMkLst>
        </pc:inkChg>
        <pc:inkChg chg="add mod">
          <ac:chgData name="Donald Giddings (staff)" userId="241ad857-4517-4106-be45-0942a38a76b6" providerId="ADAL" clId="{045B0622-E33C-43DA-BBEC-73AA7ACE7319}" dt="2023-05-15T12:03:00.429" v="1935"/>
          <ac:inkMkLst>
            <pc:docMk/>
            <pc:sldMk cId="3119460240" sldId="285"/>
            <ac:inkMk id="306" creationId="{56687CAA-D944-816E-090E-D0B3E6010F41}"/>
          </ac:inkMkLst>
        </pc:inkChg>
        <pc:inkChg chg="add mod">
          <ac:chgData name="Donald Giddings (staff)" userId="241ad857-4517-4106-be45-0942a38a76b6" providerId="ADAL" clId="{045B0622-E33C-43DA-BBEC-73AA7ACE7319}" dt="2023-05-15T12:03:00.429" v="1935"/>
          <ac:inkMkLst>
            <pc:docMk/>
            <pc:sldMk cId="3119460240" sldId="285"/>
            <ac:inkMk id="307" creationId="{1F0EA999-6D38-D500-6266-A2407D3EC7AA}"/>
          </ac:inkMkLst>
        </pc:inkChg>
        <pc:inkChg chg="add mod">
          <ac:chgData name="Donald Giddings (staff)" userId="241ad857-4517-4106-be45-0942a38a76b6" providerId="ADAL" clId="{045B0622-E33C-43DA-BBEC-73AA7ACE7319}" dt="2023-05-15T12:03:00.429" v="1935"/>
          <ac:inkMkLst>
            <pc:docMk/>
            <pc:sldMk cId="3119460240" sldId="285"/>
            <ac:inkMk id="308" creationId="{2D8A6E1E-6684-651F-EB51-D76BDC0C18F8}"/>
          </ac:inkMkLst>
        </pc:inkChg>
        <pc:inkChg chg="add mod">
          <ac:chgData name="Donald Giddings (staff)" userId="241ad857-4517-4106-be45-0942a38a76b6" providerId="ADAL" clId="{045B0622-E33C-43DA-BBEC-73AA7ACE7319}" dt="2023-05-15T12:03:00.429" v="1935"/>
          <ac:inkMkLst>
            <pc:docMk/>
            <pc:sldMk cId="3119460240" sldId="285"/>
            <ac:inkMk id="309" creationId="{EA6D71CF-7933-090D-470E-CFBFA76E0859}"/>
          </ac:inkMkLst>
        </pc:inkChg>
        <pc:inkChg chg="add mod">
          <ac:chgData name="Donald Giddings (staff)" userId="241ad857-4517-4106-be45-0942a38a76b6" providerId="ADAL" clId="{045B0622-E33C-43DA-BBEC-73AA7ACE7319}" dt="2023-05-15T12:03:11.863" v="1940"/>
          <ac:inkMkLst>
            <pc:docMk/>
            <pc:sldMk cId="3119460240" sldId="285"/>
            <ac:inkMk id="311" creationId="{28CA4ACD-F0B0-4153-E01A-91304D5F4456}"/>
          </ac:inkMkLst>
        </pc:inkChg>
        <pc:inkChg chg="add mod">
          <ac:chgData name="Donald Giddings (staff)" userId="241ad857-4517-4106-be45-0942a38a76b6" providerId="ADAL" clId="{045B0622-E33C-43DA-BBEC-73AA7ACE7319}" dt="2023-05-15T12:03:11.863" v="1940"/>
          <ac:inkMkLst>
            <pc:docMk/>
            <pc:sldMk cId="3119460240" sldId="285"/>
            <ac:inkMk id="312" creationId="{50A31A06-DD45-A9E0-D614-0F66BEED249C}"/>
          </ac:inkMkLst>
        </pc:inkChg>
        <pc:inkChg chg="add mod">
          <ac:chgData name="Donald Giddings (staff)" userId="241ad857-4517-4106-be45-0942a38a76b6" providerId="ADAL" clId="{045B0622-E33C-43DA-BBEC-73AA7ACE7319}" dt="2023-05-15T12:03:11.863" v="1940"/>
          <ac:inkMkLst>
            <pc:docMk/>
            <pc:sldMk cId="3119460240" sldId="285"/>
            <ac:inkMk id="313" creationId="{EF596AF9-1C81-D4B7-81A2-F2098ACA3FAB}"/>
          </ac:inkMkLst>
        </pc:inkChg>
        <pc:inkChg chg="add mod">
          <ac:chgData name="Donald Giddings (staff)" userId="241ad857-4517-4106-be45-0942a38a76b6" providerId="ADAL" clId="{045B0622-E33C-43DA-BBEC-73AA7ACE7319}" dt="2023-05-15T12:03:11.863" v="1940"/>
          <ac:inkMkLst>
            <pc:docMk/>
            <pc:sldMk cId="3119460240" sldId="285"/>
            <ac:inkMk id="314" creationId="{8AB589E1-129A-D544-0EBC-0494FFE85400}"/>
          </ac:inkMkLst>
        </pc:inkChg>
      </pc:sldChg>
      <pc:sldChg chg="delSp modSp new mod">
        <pc:chgData name="Donald Giddings (staff)" userId="241ad857-4517-4106-be45-0942a38a76b6" providerId="ADAL" clId="{045B0622-E33C-43DA-BBEC-73AA7ACE7319}" dt="2023-05-15T12:06:18.710" v="2310" actId="478"/>
        <pc:sldMkLst>
          <pc:docMk/>
          <pc:sldMk cId="3421082323" sldId="286"/>
        </pc:sldMkLst>
        <pc:spChg chg="mod">
          <ac:chgData name="Donald Giddings (staff)" userId="241ad857-4517-4106-be45-0942a38a76b6" providerId="ADAL" clId="{045B0622-E33C-43DA-BBEC-73AA7ACE7319}" dt="2023-05-15T12:06:15.736" v="2309" actId="20577"/>
          <ac:spMkLst>
            <pc:docMk/>
            <pc:sldMk cId="3421082323" sldId="286"/>
            <ac:spMk id="2" creationId="{064CAD64-8218-869D-BFE1-3237A2BDAC38}"/>
          </ac:spMkLst>
        </pc:spChg>
        <pc:spChg chg="del">
          <ac:chgData name="Donald Giddings (staff)" userId="241ad857-4517-4106-be45-0942a38a76b6" providerId="ADAL" clId="{045B0622-E33C-43DA-BBEC-73AA7ACE7319}" dt="2023-05-15T12:06:18.710" v="2310" actId="478"/>
          <ac:spMkLst>
            <pc:docMk/>
            <pc:sldMk cId="3421082323" sldId="286"/>
            <ac:spMk id="3" creationId="{75B74CE9-D646-D4DD-A919-719E23B682DE}"/>
          </ac:spMkLst>
        </pc:spChg>
      </pc:sldChg>
      <pc:sldChg chg="addSp delSp modSp add mod">
        <pc:chgData name="Donald Giddings (staff)" userId="241ad857-4517-4106-be45-0942a38a76b6" providerId="ADAL" clId="{045B0622-E33C-43DA-BBEC-73AA7ACE7319}" dt="2023-05-15T12:12:29.559" v="2600"/>
        <pc:sldMkLst>
          <pc:docMk/>
          <pc:sldMk cId="653181337" sldId="287"/>
        </pc:sldMkLst>
        <pc:grpChg chg="del mod">
          <ac:chgData name="Donald Giddings (staff)" userId="241ad857-4517-4106-be45-0942a38a76b6" providerId="ADAL" clId="{045B0622-E33C-43DA-BBEC-73AA7ACE7319}" dt="2023-05-15T12:08:03.816" v="2383"/>
          <ac:grpSpMkLst>
            <pc:docMk/>
            <pc:sldMk cId="653181337" sldId="287"/>
            <ac:grpSpMk id="10" creationId="{F09ECF11-7D5E-1565-438B-E7A18F320E99}"/>
          </ac:grpSpMkLst>
        </pc:grpChg>
        <pc:grpChg chg="del mod">
          <ac:chgData name="Donald Giddings (staff)" userId="241ad857-4517-4106-be45-0942a38a76b6" providerId="ADAL" clId="{045B0622-E33C-43DA-BBEC-73AA7ACE7319}" dt="2023-05-15T12:08:03.816" v="2383"/>
          <ac:grpSpMkLst>
            <pc:docMk/>
            <pc:sldMk cId="653181337" sldId="287"/>
            <ac:grpSpMk id="19" creationId="{4884C5A7-0B53-BEDC-0789-8158C2B222DF}"/>
          </ac:grpSpMkLst>
        </pc:grpChg>
        <pc:grpChg chg="del mod">
          <ac:chgData name="Donald Giddings (staff)" userId="241ad857-4517-4106-be45-0942a38a76b6" providerId="ADAL" clId="{045B0622-E33C-43DA-BBEC-73AA7ACE7319}" dt="2023-05-15T12:08:03.816" v="2383"/>
          <ac:grpSpMkLst>
            <pc:docMk/>
            <pc:sldMk cId="653181337" sldId="287"/>
            <ac:grpSpMk id="31" creationId="{05940AB0-D3B3-D5EC-3232-C92FDD01B09E}"/>
          </ac:grpSpMkLst>
        </pc:grpChg>
        <pc:grpChg chg="del mod">
          <ac:chgData name="Donald Giddings (staff)" userId="241ad857-4517-4106-be45-0942a38a76b6" providerId="ADAL" clId="{045B0622-E33C-43DA-BBEC-73AA7ACE7319}" dt="2023-05-15T12:07:38.491" v="2358"/>
          <ac:grpSpMkLst>
            <pc:docMk/>
            <pc:sldMk cId="653181337" sldId="287"/>
            <ac:grpSpMk id="38" creationId="{D6C8C713-D240-0F7A-DCA3-E7240207003C}"/>
          </ac:grpSpMkLst>
        </pc:grpChg>
        <pc:grpChg chg="del mod">
          <ac:chgData name="Donald Giddings (staff)" userId="241ad857-4517-4106-be45-0942a38a76b6" providerId="ADAL" clId="{045B0622-E33C-43DA-BBEC-73AA7ACE7319}" dt="2023-05-15T12:07:51.608" v="2374"/>
          <ac:grpSpMkLst>
            <pc:docMk/>
            <pc:sldMk cId="653181337" sldId="287"/>
            <ac:grpSpMk id="39" creationId="{CD04B599-3825-9A80-3DB0-F77440D82BF5}"/>
          </ac:grpSpMkLst>
        </pc:grpChg>
        <pc:grpChg chg="del mod">
          <ac:chgData name="Donald Giddings (staff)" userId="241ad857-4517-4106-be45-0942a38a76b6" providerId="ADAL" clId="{045B0622-E33C-43DA-BBEC-73AA7ACE7319}" dt="2023-05-15T12:07:51.608" v="2374"/>
          <ac:grpSpMkLst>
            <pc:docMk/>
            <pc:sldMk cId="653181337" sldId="287"/>
            <ac:grpSpMk id="48" creationId="{C1A851A7-D2A8-894F-5A0F-68333694514A}"/>
          </ac:grpSpMkLst>
        </pc:grpChg>
        <pc:grpChg chg="del mod">
          <ac:chgData name="Donald Giddings (staff)" userId="241ad857-4517-4106-be45-0942a38a76b6" providerId="ADAL" clId="{045B0622-E33C-43DA-BBEC-73AA7ACE7319}" dt="2023-05-15T12:08:03.816" v="2383"/>
          <ac:grpSpMkLst>
            <pc:docMk/>
            <pc:sldMk cId="653181337" sldId="287"/>
            <ac:grpSpMk id="64" creationId="{66F624A3-A39C-CB7D-5FF0-44F82202DA1C}"/>
          </ac:grpSpMkLst>
        </pc:grpChg>
        <pc:grpChg chg="del mod">
          <ac:chgData name="Donald Giddings (staff)" userId="241ad857-4517-4106-be45-0942a38a76b6" providerId="ADAL" clId="{045B0622-E33C-43DA-BBEC-73AA7ACE7319}" dt="2023-05-15T12:08:01.220" v="2381"/>
          <ac:grpSpMkLst>
            <pc:docMk/>
            <pc:sldMk cId="653181337" sldId="287"/>
            <ac:grpSpMk id="67" creationId="{71BBB825-5F0D-0B1A-2F97-609B33EB3304}"/>
          </ac:grpSpMkLst>
        </pc:grpChg>
        <pc:grpChg chg="del mod">
          <ac:chgData name="Donald Giddings (staff)" userId="241ad857-4517-4106-be45-0942a38a76b6" providerId="ADAL" clId="{045B0622-E33C-43DA-BBEC-73AA7ACE7319}" dt="2023-05-15T12:08:03.816" v="2383"/>
          <ac:grpSpMkLst>
            <pc:docMk/>
            <pc:sldMk cId="653181337" sldId="287"/>
            <ac:grpSpMk id="71" creationId="{C95FDBEF-48CD-F00B-A59E-9F76CFCD2880}"/>
          </ac:grpSpMkLst>
        </pc:grpChg>
        <pc:grpChg chg="del mod">
          <ac:chgData name="Donald Giddings (staff)" userId="241ad857-4517-4106-be45-0942a38a76b6" providerId="ADAL" clId="{045B0622-E33C-43DA-BBEC-73AA7ACE7319}" dt="2023-05-15T12:08:07.549" v="2391"/>
          <ac:grpSpMkLst>
            <pc:docMk/>
            <pc:sldMk cId="653181337" sldId="287"/>
            <ac:grpSpMk id="73" creationId="{3F1B317E-2E28-8940-2DEE-5AD2B5028850}"/>
          </ac:grpSpMkLst>
        </pc:grpChg>
        <pc:grpChg chg="del mod">
          <ac:chgData name="Donald Giddings (staff)" userId="241ad857-4517-4106-be45-0942a38a76b6" providerId="ADAL" clId="{045B0622-E33C-43DA-BBEC-73AA7ACE7319}" dt="2023-05-15T12:08:10.825" v="2398"/>
          <ac:grpSpMkLst>
            <pc:docMk/>
            <pc:sldMk cId="653181337" sldId="287"/>
            <ac:grpSpMk id="81" creationId="{830EB06E-A6D0-423A-E213-B7AE0D08871C}"/>
          </ac:grpSpMkLst>
        </pc:grpChg>
        <pc:grpChg chg="del mod">
          <ac:chgData name="Donald Giddings (staff)" userId="241ad857-4517-4106-be45-0942a38a76b6" providerId="ADAL" clId="{045B0622-E33C-43DA-BBEC-73AA7ACE7319}" dt="2023-05-15T12:08:19.448" v="2405"/>
          <ac:grpSpMkLst>
            <pc:docMk/>
            <pc:sldMk cId="653181337" sldId="287"/>
            <ac:grpSpMk id="88" creationId="{6601412C-8634-06CB-EF51-32391986E72D}"/>
          </ac:grpSpMkLst>
        </pc:grpChg>
        <pc:grpChg chg="del mod">
          <ac:chgData name="Donald Giddings (staff)" userId="241ad857-4517-4106-be45-0942a38a76b6" providerId="ADAL" clId="{045B0622-E33C-43DA-BBEC-73AA7ACE7319}" dt="2023-05-15T12:08:19.448" v="2405"/>
          <ac:grpSpMkLst>
            <pc:docMk/>
            <pc:sldMk cId="653181337" sldId="287"/>
            <ac:grpSpMk id="91" creationId="{60766660-FE7C-A4B5-101A-53BA7FF0822B}"/>
          </ac:grpSpMkLst>
        </pc:grpChg>
        <pc:grpChg chg="del mod">
          <ac:chgData name="Donald Giddings (staff)" userId="241ad857-4517-4106-be45-0942a38a76b6" providerId="ADAL" clId="{045B0622-E33C-43DA-BBEC-73AA7ACE7319}" dt="2023-05-15T12:09:33.162" v="2423"/>
          <ac:grpSpMkLst>
            <pc:docMk/>
            <pc:sldMk cId="653181337" sldId="287"/>
            <ac:grpSpMk id="95" creationId="{58E29475-F195-C5E6-3BFA-B24B4235E273}"/>
          </ac:grpSpMkLst>
        </pc:grpChg>
        <pc:grpChg chg="del mod">
          <ac:chgData name="Donald Giddings (staff)" userId="241ad857-4517-4106-be45-0942a38a76b6" providerId="ADAL" clId="{045B0622-E33C-43DA-BBEC-73AA7ACE7319}" dt="2023-05-15T12:09:33.162" v="2423"/>
          <ac:grpSpMkLst>
            <pc:docMk/>
            <pc:sldMk cId="653181337" sldId="287"/>
            <ac:grpSpMk id="101" creationId="{0D16546C-D1A7-3F2A-B45F-968DA423ABE3}"/>
          </ac:grpSpMkLst>
        </pc:grpChg>
        <pc:grpChg chg="del mod">
          <ac:chgData name="Donald Giddings (staff)" userId="241ad857-4517-4106-be45-0942a38a76b6" providerId="ADAL" clId="{045B0622-E33C-43DA-BBEC-73AA7ACE7319}" dt="2023-05-15T12:09:51.717" v="2441"/>
          <ac:grpSpMkLst>
            <pc:docMk/>
            <pc:sldMk cId="653181337" sldId="287"/>
            <ac:grpSpMk id="112" creationId="{7877A6E3-B7EC-C12D-179C-90695123EFED}"/>
          </ac:grpSpMkLst>
        </pc:grpChg>
        <pc:grpChg chg="del mod">
          <ac:chgData name="Donald Giddings (staff)" userId="241ad857-4517-4106-be45-0942a38a76b6" providerId="ADAL" clId="{045B0622-E33C-43DA-BBEC-73AA7ACE7319}" dt="2023-05-15T12:09:51.717" v="2441"/>
          <ac:grpSpMkLst>
            <pc:docMk/>
            <pc:sldMk cId="653181337" sldId="287"/>
            <ac:grpSpMk id="116" creationId="{8EFAD806-FFB1-9127-3E76-277D810CC5FD}"/>
          </ac:grpSpMkLst>
        </pc:grpChg>
        <pc:grpChg chg="mod">
          <ac:chgData name="Donald Giddings (staff)" userId="241ad857-4517-4106-be45-0942a38a76b6" providerId="ADAL" clId="{045B0622-E33C-43DA-BBEC-73AA7ACE7319}" dt="2023-05-15T12:09:51.717" v="2441"/>
          <ac:grpSpMkLst>
            <pc:docMk/>
            <pc:sldMk cId="653181337" sldId="287"/>
            <ac:grpSpMk id="130" creationId="{A1E6F40B-3B5C-837A-89CB-B34022542F9A}"/>
          </ac:grpSpMkLst>
        </pc:grpChg>
        <pc:grpChg chg="del mod">
          <ac:chgData name="Donald Giddings (staff)" userId="241ad857-4517-4106-be45-0942a38a76b6" providerId="ADAL" clId="{045B0622-E33C-43DA-BBEC-73AA7ACE7319}" dt="2023-05-15T12:10:03.799" v="2455"/>
          <ac:grpSpMkLst>
            <pc:docMk/>
            <pc:sldMk cId="653181337" sldId="287"/>
            <ac:grpSpMk id="134" creationId="{50C341C3-224A-1BDC-84EF-969DF1A694EE}"/>
          </ac:grpSpMkLst>
        </pc:grpChg>
        <pc:grpChg chg="del mod">
          <ac:chgData name="Donald Giddings (staff)" userId="241ad857-4517-4106-be45-0942a38a76b6" providerId="ADAL" clId="{045B0622-E33C-43DA-BBEC-73AA7ACE7319}" dt="2023-05-15T12:10:07.382" v="2459"/>
          <ac:grpSpMkLst>
            <pc:docMk/>
            <pc:sldMk cId="653181337" sldId="287"/>
            <ac:grpSpMk id="144" creationId="{C60F3259-B7C4-847E-8627-C1FD3723D590}"/>
          </ac:grpSpMkLst>
        </pc:grpChg>
        <pc:grpChg chg="del mod">
          <ac:chgData name="Donald Giddings (staff)" userId="241ad857-4517-4106-be45-0942a38a76b6" providerId="ADAL" clId="{045B0622-E33C-43DA-BBEC-73AA7ACE7319}" dt="2023-05-15T12:10:07.382" v="2459"/>
          <ac:grpSpMkLst>
            <pc:docMk/>
            <pc:sldMk cId="653181337" sldId="287"/>
            <ac:grpSpMk id="148" creationId="{1FA2DA4B-9B6C-FD1C-3180-423EB4D0BBC8}"/>
          </ac:grpSpMkLst>
        </pc:grpChg>
        <pc:grpChg chg="mod">
          <ac:chgData name="Donald Giddings (staff)" userId="241ad857-4517-4106-be45-0942a38a76b6" providerId="ADAL" clId="{045B0622-E33C-43DA-BBEC-73AA7ACE7319}" dt="2023-05-15T12:10:07.382" v="2459"/>
          <ac:grpSpMkLst>
            <pc:docMk/>
            <pc:sldMk cId="653181337" sldId="287"/>
            <ac:grpSpMk id="149" creationId="{6919E5C5-0311-D953-860A-A975C8E67D3C}"/>
          </ac:grpSpMkLst>
        </pc:grpChg>
        <pc:grpChg chg="del mod">
          <ac:chgData name="Donald Giddings (staff)" userId="241ad857-4517-4106-be45-0942a38a76b6" providerId="ADAL" clId="{045B0622-E33C-43DA-BBEC-73AA7ACE7319}" dt="2023-05-15T12:10:22.358" v="2470"/>
          <ac:grpSpMkLst>
            <pc:docMk/>
            <pc:sldMk cId="653181337" sldId="287"/>
            <ac:grpSpMk id="153" creationId="{7AE5C5F5-4C70-B3CD-5AF2-AE76205E660E}"/>
          </ac:grpSpMkLst>
        </pc:grpChg>
        <pc:grpChg chg="del mod">
          <ac:chgData name="Donald Giddings (staff)" userId="241ad857-4517-4106-be45-0942a38a76b6" providerId="ADAL" clId="{045B0622-E33C-43DA-BBEC-73AA7ACE7319}" dt="2023-05-15T12:10:37.078" v="2491"/>
          <ac:grpSpMkLst>
            <pc:docMk/>
            <pc:sldMk cId="653181337" sldId="287"/>
            <ac:grpSpMk id="160" creationId="{C7CF3F03-CF03-6E5A-471F-45CC741CE691}"/>
          </ac:grpSpMkLst>
        </pc:grpChg>
        <pc:grpChg chg="del mod">
          <ac:chgData name="Donald Giddings (staff)" userId="241ad857-4517-4106-be45-0942a38a76b6" providerId="ADAL" clId="{045B0622-E33C-43DA-BBEC-73AA7ACE7319}" dt="2023-05-15T12:10:55.730" v="2515"/>
          <ac:grpSpMkLst>
            <pc:docMk/>
            <pc:sldMk cId="653181337" sldId="287"/>
            <ac:grpSpMk id="164" creationId="{DA2307E1-76B7-47EE-CB71-363BE07BE073}"/>
          </ac:grpSpMkLst>
        </pc:grpChg>
        <pc:grpChg chg="mod">
          <ac:chgData name="Donald Giddings (staff)" userId="241ad857-4517-4106-be45-0942a38a76b6" providerId="ADAL" clId="{045B0622-E33C-43DA-BBEC-73AA7ACE7319}" dt="2023-05-15T12:10:37.078" v="2491"/>
          <ac:grpSpMkLst>
            <pc:docMk/>
            <pc:sldMk cId="653181337" sldId="287"/>
            <ac:grpSpMk id="181" creationId="{3A1FAD44-3EE7-5CBF-CEEE-87B5A4A6B61D}"/>
          </ac:grpSpMkLst>
        </pc:grpChg>
        <pc:grpChg chg="del mod">
          <ac:chgData name="Donald Giddings (staff)" userId="241ad857-4517-4106-be45-0942a38a76b6" providerId="ADAL" clId="{045B0622-E33C-43DA-BBEC-73AA7ACE7319}" dt="2023-05-15T12:10:55.730" v="2515"/>
          <ac:grpSpMkLst>
            <pc:docMk/>
            <pc:sldMk cId="653181337" sldId="287"/>
            <ac:grpSpMk id="199" creationId="{4ACA7D2B-39FA-7B59-A547-95013AE2B6F8}"/>
          </ac:grpSpMkLst>
        </pc:grpChg>
        <pc:grpChg chg="mod">
          <ac:chgData name="Donald Giddings (staff)" userId="241ad857-4517-4106-be45-0942a38a76b6" providerId="ADAL" clId="{045B0622-E33C-43DA-BBEC-73AA7ACE7319}" dt="2023-05-15T12:10:52.420" v="2509"/>
          <ac:grpSpMkLst>
            <pc:docMk/>
            <pc:sldMk cId="653181337" sldId="287"/>
            <ac:grpSpMk id="200" creationId="{A1AD1586-05C5-5D0E-73D9-650848F7A373}"/>
          </ac:grpSpMkLst>
        </pc:grpChg>
        <pc:grpChg chg="mod">
          <ac:chgData name="Donald Giddings (staff)" userId="241ad857-4517-4106-be45-0942a38a76b6" providerId="ADAL" clId="{045B0622-E33C-43DA-BBEC-73AA7ACE7319}" dt="2023-05-15T12:10:55.730" v="2515"/>
          <ac:grpSpMkLst>
            <pc:docMk/>
            <pc:sldMk cId="653181337" sldId="287"/>
            <ac:grpSpMk id="206" creationId="{04386E65-0C43-AFAE-4EB3-7C07E800BE91}"/>
          </ac:grpSpMkLst>
        </pc:grpChg>
        <pc:grpChg chg="del mod">
          <ac:chgData name="Donald Giddings (staff)" userId="241ad857-4517-4106-be45-0942a38a76b6" providerId="ADAL" clId="{045B0622-E33C-43DA-BBEC-73AA7ACE7319}" dt="2023-05-15T12:11:02.225" v="2526"/>
          <ac:grpSpMkLst>
            <pc:docMk/>
            <pc:sldMk cId="653181337" sldId="287"/>
            <ac:grpSpMk id="210" creationId="{0F6E746D-148A-E506-E173-B50FD207AD19}"/>
          </ac:grpSpMkLst>
        </pc:grpChg>
        <pc:grpChg chg="del mod">
          <ac:chgData name="Donald Giddings (staff)" userId="241ad857-4517-4106-be45-0942a38a76b6" providerId="ADAL" clId="{045B0622-E33C-43DA-BBEC-73AA7ACE7319}" dt="2023-05-15T12:11:03.674" v="2528"/>
          <ac:grpSpMkLst>
            <pc:docMk/>
            <pc:sldMk cId="653181337" sldId="287"/>
            <ac:grpSpMk id="217" creationId="{04A7A27A-0A75-75A0-B2F1-A5F86581DF4B}"/>
          </ac:grpSpMkLst>
        </pc:grpChg>
        <pc:grpChg chg="del mod">
          <ac:chgData name="Donald Giddings (staff)" userId="241ad857-4517-4106-be45-0942a38a76b6" providerId="ADAL" clId="{045B0622-E33C-43DA-BBEC-73AA7ACE7319}" dt="2023-05-15T12:12:29.559" v="2600"/>
          <ac:grpSpMkLst>
            <pc:docMk/>
            <pc:sldMk cId="653181337" sldId="287"/>
            <ac:grpSpMk id="219" creationId="{8BA6D31B-37E8-FF5C-5FDB-C4289CC6AB03}"/>
          </ac:grpSpMkLst>
        </pc:grpChg>
        <pc:grpChg chg="del mod">
          <ac:chgData name="Donald Giddings (staff)" userId="241ad857-4517-4106-be45-0942a38a76b6" providerId="ADAL" clId="{045B0622-E33C-43DA-BBEC-73AA7ACE7319}" dt="2023-05-15T12:12:29.559" v="2600"/>
          <ac:grpSpMkLst>
            <pc:docMk/>
            <pc:sldMk cId="653181337" sldId="287"/>
            <ac:grpSpMk id="224" creationId="{D7A03C88-AD2D-4DEA-76A1-4D77F48D4831}"/>
          </ac:grpSpMkLst>
        </pc:grpChg>
        <pc:grpChg chg="del mod">
          <ac:chgData name="Donald Giddings (staff)" userId="241ad857-4517-4106-be45-0942a38a76b6" providerId="ADAL" clId="{045B0622-E33C-43DA-BBEC-73AA7ACE7319}" dt="2023-05-15T12:11:29.446" v="2551"/>
          <ac:grpSpMkLst>
            <pc:docMk/>
            <pc:sldMk cId="653181337" sldId="287"/>
            <ac:grpSpMk id="232" creationId="{17FD83DC-2769-0784-09ED-ECB25B828892}"/>
          </ac:grpSpMkLst>
        </pc:grpChg>
        <pc:grpChg chg="del mod">
          <ac:chgData name="Donald Giddings (staff)" userId="241ad857-4517-4106-be45-0942a38a76b6" providerId="ADAL" clId="{045B0622-E33C-43DA-BBEC-73AA7ACE7319}" dt="2023-05-15T12:11:33.904" v="2553"/>
          <ac:grpSpMkLst>
            <pc:docMk/>
            <pc:sldMk cId="653181337" sldId="287"/>
            <ac:grpSpMk id="242" creationId="{567A5437-BE08-9944-F995-F84C5EADCAE7}"/>
          </ac:grpSpMkLst>
        </pc:grpChg>
        <pc:grpChg chg="del mod">
          <ac:chgData name="Donald Giddings (staff)" userId="241ad857-4517-4106-be45-0942a38a76b6" providerId="ADAL" clId="{045B0622-E33C-43DA-BBEC-73AA7ACE7319}" dt="2023-05-15T12:11:38.282" v="2559"/>
          <ac:grpSpMkLst>
            <pc:docMk/>
            <pc:sldMk cId="653181337" sldId="287"/>
            <ac:grpSpMk id="244" creationId="{26AA9525-7A8A-BEE4-B917-D1C22E80017C}"/>
          </ac:grpSpMkLst>
        </pc:grpChg>
        <pc:grpChg chg="del mod">
          <ac:chgData name="Donald Giddings (staff)" userId="241ad857-4517-4106-be45-0942a38a76b6" providerId="ADAL" clId="{045B0622-E33C-43DA-BBEC-73AA7ACE7319}" dt="2023-05-15T12:12:29.559" v="2600"/>
          <ac:grpSpMkLst>
            <pc:docMk/>
            <pc:sldMk cId="653181337" sldId="287"/>
            <ac:grpSpMk id="250" creationId="{07D978EC-F9A7-D86B-4019-7F080E31CD86}"/>
          </ac:grpSpMkLst>
        </pc:grpChg>
        <pc:grpChg chg="del mod">
          <ac:chgData name="Donald Giddings (staff)" userId="241ad857-4517-4106-be45-0942a38a76b6" providerId="ADAL" clId="{045B0622-E33C-43DA-BBEC-73AA7ACE7319}" dt="2023-05-15T12:12:29.559" v="2600"/>
          <ac:grpSpMkLst>
            <pc:docMk/>
            <pc:sldMk cId="653181337" sldId="287"/>
            <ac:grpSpMk id="251" creationId="{9ECD72D5-4DC9-4F63-8DE8-B8441E4966E0}"/>
          </ac:grpSpMkLst>
        </pc:grpChg>
        <pc:grpChg chg="del mod">
          <ac:chgData name="Donald Giddings (staff)" userId="241ad857-4517-4106-be45-0942a38a76b6" providerId="ADAL" clId="{045B0622-E33C-43DA-BBEC-73AA7ACE7319}" dt="2023-05-15T12:11:46.779" v="2571"/>
          <ac:grpSpMkLst>
            <pc:docMk/>
            <pc:sldMk cId="653181337" sldId="287"/>
            <ac:grpSpMk id="261" creationId="{5173DE8C-8A51-A913-58CD-5366A30F6B8F}"/>
          </ac:grpSpMkLst>
        </pc:grpChg>
        <pc:grpChg chg="mod">
          <ac:chgData name="Donald Giddings (staff)" userId="241ad857-4517-4106-be45-0942a38a76b6" providerId="ADAL" clId="{045B0622-E33C-43DA-BBEC-73AA7ACE7319}" dt="2023-05-15T12:11:46.779" v="2571"/>
          <ac:grpSpMkLst>
            <pc:docMk/>
            <pc:sldMk cId="653181337" sldId="287"/>
            <ac:grpSpMk id="263" creationId="{113246D5-B278-AE79-3AC8-D40FA24CC9DE}"/>
          </ac:grpSpMkLst>
        </pc:grpChg>
        <pc:grpChg chg="del mod">
          <ac:chgData name="Donald Giddings (staff)" userId="241ad857-4517-4106-be45-0942a38a76b6" providerId="ADAL" clId="{045B0622-E33C-43DA-BBEC-73AA7ACE7319}" dt="2023-05-15T12:12:29.559" v="2600"/>
          <ac:grpSpMkLst>
            <pc:docMk/>
            <pc:sldMk cId="653181337" sldId="287"/>
            <ac:grpSpMk id="269" creationId="{080EBF17-0CD6-FE5F-5455-D4A44A9A2A69}"/>
          </ac:grpSpMkLst>
        </pc:grpChg>
        <pc:grpChg chg="del mod">
          <ac:chgData name="Donald Giddings (staff)" userId="241ad857-4517-4106-be45-0942a38a76b6" providerId="ADAL" clId="{045B0622-E33C-43DA-BBEC-73AA7ACE7319}" dt="2023-05-15T12:12:16.751" v="2590"/>
          <ac:grpSpMkLst>
            <pc:docMk/>
            <pc:sldMk cId="653181337" sldId="287"/>
            <ac:grpSpMk id="275" creationId="{B8ED4E3A-66C4-5016-BB37-2A5C42EB1BAD}"/>
          </ac:grpSpMkLst>
        </pc:grpChg>
        <pc:grpChg chg="del mod">
          <ac:chgData name="Donald Giddings (staff)" userId="241ad857-4517-4106-be45-0942a38a76b6" providerId="ADAL" clId="{045B0622-E33C-43DA-BBEC-73AA7ACE7319}" dt="2023-05-15T12:12:29.559" v="2600"/>
          <ac:grpSpMkLst>
            <pc:docMk/>
            <pc:sldMk cId="653181337" sldId="287"/>
            <ac:grpSpMk id="282" creationId="{10DC7103-5AD2-6557-E293-B0BB3DC32A3B}"/>
          </ac:grpSpMkLst>
        </pc:grpChg>
        <pc:grpChg chg="mod">
          <ac:chgData name="Donald Giddings (staff)" userId="241ad857-4517-4106-be45-0942a38a76b6" providerId="ADAL" clId="{045B0622-E33C-43DA-BBEC-73AA7ACE7319}" dt="2023-05-15T12:12:29.559" v="2600"/>
          <ac:grpSpMkLst>
            <pc:docMk/>
            <pc:sldMk cId="653181337" sldId="287"/>
            <ac:grpSpMk id="292" creationId="{40E2E574-1455-4849-1261-44EB816D7E59}"/>
          </ac:grpSpMkLst>
        </pc:grpChg>
        <pc:graphicFrameChg chg="add del modGraphic">
          <ac:chgData name="Donald Giddings (staff)" userId="241ad857-4517-4106-be45-0942a38a76b6" providerId="ADAL" clId="{045B0622-E33C-43DA-BBEC-73AA7ACE7319}" dt="2023-05-15T12:08:24.772" v="2407" actId="478"/>
          <ac:graphicFrameMkLst>
            <pc:docMk/>
            <pc:sldMk cId="653181337" sldId="287"/>
            <ac:graphicFrameMk id="97" creationId="{80BEBAA1-7BC6-5DCC-B3C0-5C08EFF55AFC}"/>
          </ac:graphicFrameMkLst>
        </pc:graphicFrameChg>
        <pc:inkChg chg="add mod">
          <ac:chgData name="Donald Giddings (staff)" userId="241ad857-4517-4106-be45-0942a38a76b6" providerId="ADAL" clId="{045B0622-E33C-43DA-BBEC-73AA7ACE7319}" dt="2023-05-15T12:09:51.717" v="2441"/>
          <ac:inkMkLst>
            <pc:docMk/>
            <pc:sldMk cId="653181337" sldId="287"/>
            <ac:inkMk id="3" creationId="{CA401A82-32C2-7FD1-5846-828BBAD9B99E}"/>
          </ac:inkMkLst>
        </pc:inkChg>
        <pc:inkChg chg="add mod">
          <ac:chgData name="Donald Giddings (staff)" userId="241ad857-4517-4106-be45-0942a38a76b6" providerId="ADAL" clId="{045B0622-E33C-43DA-BBEC-73AA7ACE7319}" dt="2023-05-15T12:09:51.717" v="2441"/>
          <ac:inkMkLst>
            <pc:docMk/>
            <pc:sldMk cId="653181337" sldId="287"/>
            <ac:inkMk id="4" creationId="{AFA7103B-91FF-1E1F-CFA5-F9DC11E23CA5}"/>
          </ac:inkMkLst>
        </pc:inkChg>
        <pc:inkChg chg="add mod">
          <ac:chgData name="Donald Giddings (staff)" userId="241ad857-4517-4106-be45-0942a38a76b6" providerId="ADAL" clId="{045B0622-E33C-43DA-BBEC-73AA7ACE7319}" dt="2023-05-15T12:09:51.717" v="2441"/>
          <ac:inkMkLst>
            <pc:docMk/>
            <pc:sldMk cId="653181337" sldId="287"/>
            <ac:inkMk id="5" creationId="{7A9D3B70-44D6-53CD-2EEF-015FAE833FF8}"/>
          </ac:inkMkLst>
        </pc:inkChg>
        <pc:inkChg chg="add mod">
          <ac:chgData name="Donald Giddings (staff)" userId="241ad857-4517-4106-be45-0942a38a76b6" providerId="ADAL" clId="{045B0622-E33C-43DA-BBEC-73AA7ACE7319}" dt="2023-05-15T12:09:51.717" v="2441"/>
          <ac:inkMkLst>
            <pc:docMk/>
            <pc:sldMk cId="653181337" sldId="287"/>
            <ac:inkMk id="6" creationId="{AEE23C65-00EA-790A-3677-F3D47F4E8A4C}"/>
          </ac:inkMkLst>
        </pc:inkChg>
        <pc:inkChg chg="add mod">
          <ac:chgData name="Donald Giddings (staff)" userId="241ad857-4517-4106-be45-0942a38a76b6" providerId="ADAL" clId="{045B0622-E33C-43DA-BBEC-73AA7ACE7319}" dt="2023-05-15T12:09:51.717" v="2441"/>
          <ac:inkMkLst>
            <pc:docMk/>
            <pc:sldMk cId="653181337" sldId="287"/>
            <ac:inkMk id="7" creationId="{D927F2B1-F5A5-FE3E-48A6-363873A66307}"/>
          </ac:inkMkLst>
        </pc:inkChg>
        <pc:inkChg chg="add mod">
          <ac:chgData name="Donald Giddings (staff)" userId="241ad857-4517-4106-be45-0942a38a76b6" providerId="ADAL" clId="{045B0622-E33C-43DA-BBEC-73AA7ACE7319}" dt="2023-05-15T12:09:51.717" v="2441"/>
          <ac:inkMkLst>
            <pc:docMk/>
            <pc:sldMk cId="653181337" sldId="287"/>
            <ac:inkMk id="8" creationId="{26E5F855-2AF1-0BA4-D8E5-8804CC2C9687}"/>
          </ac:inkMkLst>
        </pc:inkChg>
        <pc:inkChg chg="add mod">
          <ac:chgData name="Donald Giddings (staff)" userId="241ad857-4517-4106-be45-0942a38a76b6" providerId="ADAL" clId="{045B0622-E33C-43DA-BBEC-73AA7ACE7319}" dt="2023-05-15T12:09:51.717" v="2441"/>
          <ac:inkMkLst>
            <pc:docMk/>
            <pc:sldMk cId="653181337" sldId="287"/>
            <ac:inkMk id="9" creationId="{6075C489-9E33-7EDF-78EC-0DDB78477AF9}"/>
          </ac:inkMkLst>
        </pc:inkChg>
        <pc:inkChg chg="add mod">
          <ac:chgData name="Donald Giddings (staff)" userId="241ad857-4517-4106-be45-0942a38a76b6" providerId="ADAL" clId="{045B0622-E33C-43DA-BBEC-73AA7ACE7319}" dt="2023-05-15T12:09:51.717" v="2441"/>
          <ac:inkMkLst>
            <pc:docMk/>
            <pc:sldMk cId="653181337" sldId="287"/>
            <ac:inkMk id="11" creationId="{CEC09BC2-3B08-2F82-A26E-31752AB8DE28}"/>
          </ac:inkMkLst>
        </pc:inkChg>
        <pc:inkChg chg="add mod">
          <ac:chgData name="Donald Giddings (staff)" userId="241ad857-4517-4106-be45-0942a38a76b6" providerId="ADAL" clId="{045B0622-E33C-43DA-BBEC-73AA7ACE7319}" dt="2023-05-15T12:09:51.717" v="2441"/>
          <ac:inkMkLst>
            <pc:docMk/>
            <pc:sldMk cId="653181337" sldId="287"/>
            <ac:inkMk id="12" creationId="{FB15C2AE-7E7A-F41C-DD00-E702D9E91CC9}"/>
          </ac:inkMkLst>
        </pc:inkChg>
        <pc:inkChg chg="add mod">
          <ac:chgData name="Donald Giddings (staff)" userId="241ad857-4517-4106-be45-0942a38a76b6" providerId="ADAL" clId="{045B0622-E33C-43DA-BBEC-73AA7ACE7319}" dt="2023-05-15T12:09:51.717" v="2441"/>
          <ac:inkMkLst>
            <pc:docMk/>
            <pc:sldMk cId="653181337" sldId="287"/>
            <ac:inkMk id="13" creationId="{BCC7E430-843F-6DDC-CE99-357BF2A69681}"/>
          </ac:inkMkLst>
        </pc:inkChg>
        <pc:inkChg chg="add mod">
          <ac:chgData name="Donald Giddings (staff)" userId="241ad857-4517-4106-be45-0942a38a76b6" providerId="ADAL" clId="{045B0622-E33C-43DA-BBEC-73AA7ACE7319}" dt="2023-05-15T12:09:51.717" v="2441"/>
          <ac:inkMkLst>
            <pc:docMk/>
            <pc:sldMk cId="653181337" sldId="287"/>
            <ac:inkMk id="14" creationId="{5F838328-6DFE-F5AD-66A4-329FED4A174A}"/>
          </ac:inkMkLst>
        </pc:inkChg>
        <pc:inkChg chg="add mod">
          <ac:chgData name="Donald Giddings (staff)" userId="241ad857-4517-4106-be45-0942a38a76b6" providerId="ADAL" clId="{045B0622-E33C-43DA-BBEC-73AA7ACE7319}" dt="2023-05-15T12:09:51.717" v="2441"/>
          <ac:inkMkLst>
            <pc:docMk/>
            <pc:sldMk cId="653181337" sldId="287"/>
            <ac:inkMk id="15" creationId="{D299080C-F824-AB9A-603A-B0EE29C4C557}"/>
          </ac:inkMkLst>
        </pc:inkChg>
        <pc:inkChg chg="add mod">
          <ac:chgData name="Donald Giddings (staff)" userId="241ad857-4517-4106-be45-0942a38a76b6" providerId="ADAL" clId="{045B0622-E33C-43DA-BBEC-73AA7ACE7319}" dt="2023-05-15T12:09:51.717" v="2441"/>
          <ac:inkMkLst>
            <pc:docMk/>
            <pc:sldMk cId="653181337" sldId="287"/>
            <ac:inkMk id="16" creationId="{23ED076E-50D9-527D-FC15-660BF57256AD}"/>
          </ac:inkMkLst>
        </pc:inkChg>
        <pc:inkChg chg="add mod">
          <ac:chgData name="Donald Giddings (staff)" userId="241ad857-4517-4106-be45-0942a38a76b6" providerId="ADAL" clId="{045B0622-E33C-43DA-BBEC-73AA7ACE7319}" dt="2023-05-15T12:09:51.717" v="2441"/>
          <ac:inkMkLst>
            <pc:docMk/>
            <pc:sldMk cId="653181337" sldId="287"/>
            <ac:inkMk id="17" creationId="{7850519E-2A80-ED60-FFBF-4795B7BB1375}"/>
          </ac:inkMkLst>
        </pc:inkChg>
        <pc:inkChg chg="add mod">
          <ac:chgData name="Donald Giddings (staff)" userId="241ad857-4517-4106-be45-0942a38a76b6" providerId="ADAL" clId="{045B0622-E33C-43DA-BBEC-73AA7ACE7319}" dt="2023-05-15T12:09:51.717" v="2441"/>
          <ac:inkMkLst>
            <pc:docMk/>
            <pc:sldMk cId="653181337" sldId="287"/>
            <ac:inkMk id="18" creationId="{55EE7EA4-6346-651A-A0D6-6708347483A9}"/>
          </ac:inkMkLst>
        </pc:inkChg>
        <pc:inkChg chg="add mod">
          <ac:chgData name="Donald Giddings (staff)" userId="241ad857-4517-4106-be45-0942a38a76b6" providerId="ADAL" clId="{045B0622-E33C-43DA-BBEC-73AA7ACE7319}" dt="2023-05-15T12:09:51.717" v="2441"/>
          <ac:inkMkLst>
            <pc:docMk/>
            <pc:sldMk cId="653181337" sldId="287"/>
            <ac:inkMk id="20" creationId="{EF6E71A3-0875-2B6D-101C-30B474B435FF}"/>
          </ac:inkMkLst>
        </pc:inkChg>
        <pc:inkChg chg="add mod">
          <ac:chgData name="Donald Giddings (staff)" userId="241ad857-4517-4106-be45-0942a38a76b6" providerId="ADAL" clId="{045B0622-E33C-43DA-BBEC-73AA7ACE7319}" dt="2023-05-15T12:09:51.717" v="2441"/>
          <ac:inkMkLst>
            <pc:docMk/>
            <pc:sldMk cId="653181337" sldId="287"/>
            <ac:inkMk id="21" creationId="{DDF92FB4-6A96-6283-761D-788ED9E0FA63}"/>
          </ac:inkMkLst>
        </pc:inkChg>
        <pc:inkChg chg="add mod">
          <ac:chgData name="Donald Giddings (staff)" userId="241ad857-4517-4106-be45-0942a38a76b6" providerId="ADAL" clId="{045B0622-E33C-43DA-BBEC-73AA7ACE7319}" dt="2023-05-15T12:09:51.717" v="2441"/>
          <ac:inkMkLst>
            <pc:docMk/>
            <pc:sldMk cId="653181337" sldId="287"/>
            <ac:inkMk id="22" creationId="{89D02788-98FD-2C3E-D42C-3610C4B183A0}"/>
          </ac:inkMkLst>
        </pc:inkChg>
        <pc:inkChg chg="add mod">
          <ac:chgData name="Donald Giddings (staff)" userId="241ad857-4517-4106-be45-0942a38a76b6" providerId="ADAL" clId="{045B0622-E33C-43DA-BBEC-73AA7ACE7319}" dt="2023-05-15T12:09:51.717" v="2441"/>
          <ac:inkMkLst>
            <pc:docMk/>
            <pc:sldMk cId="653181337" sldId="287"/>
            <ac:inkMk id="23" creationId="{CFBB0AAC-5E84-8C04-7A3F-CD32856100DA}"/>
          </ac:inkMkLst>
        </pc:inkChg>
        <pc:inkChg chg="add mod">
          <ac:chgData name="Donald Giddings (staff)" userId="241ad857-4517-4106-be45-0942a38a76b6" providerId="ADAL" clId="{045B0622-E33C-43DA-BBEC-73AA7ACE7319}" dt="2023-05-15T12:09:51.717" v="2441"/>
          <ac:inkMkLst>
            <pc:docMk/>
            <pc:sldMk cId="653181337" sldId="287"/>
            <ac:inkMk id="24" creationId="{B8C333A4-679E-DE95-F7EE-1DB773476573}"/>
          </ac:inkMkLst>
        </pc:inkChg>
        <pc:inkChg chg="add mod">
          <ac:chgData name="Donald Giddings (staff)" userId="241ad857-4517-4106-be45-0942a38a76b6" providerId="ADAL" clId="{045B0622-E33C-43DA-BBEC-73AA7ACE7319}" dt="2023-05-15T12:09:51.717" v="2441"/>
          <ac:inkMkLst>
            <pc:docMk/>
            <pc:sldMk cId="653181337" sldId="287"/>
            <ac:inkMk id="25" creationId="{6F031EC6-6CB7-4055-43B4-48F05E322438}"/>
          </ac:inkMkLst>
        </pc:inkChg>
        <pc:inkChg chg="add mod">
          <ac:chgData name="Donald Giddings (staff)" userId="241ad857-4517-4106-be45-0942a38a76b6" providerId="ADAL" clId="{045B0622-E33C-43DA-BBEC-73AA7ACE7319}" dt="2023-05-15T12:09:51.717" v="2441"/>
          <ac:inkMkLst>
            <pc:docMk/>
            <pc:sldMk cId="653181337" sldId="287"/>
            <ac:inkMk id="26" creationId="{72E8464C-762B-6E8A-32A2-D356EB8240FC}"/>
          </ac:inkMkLst>
        </pc:inkChg>
        <pc:inkChg chg="add mod">
          <ac:chgData name="Donald Giddings (staff)" userId="241ad857-4517-4106-be45-0942a38a76b6" providerId="ADAL" clId="{045B0622-E33C-43DA-BBEC-73AA7ACE7319}" dt="2023-05-15T12:09:51.717" v="2441"/>
          <ac:inkMkLst>
            <pc:docMk/>
            <pc:sldMk cId="653181337" sldId="287"/>
            <ac:inkMk id="27" creationId="{EBF3D69E-9DE8-7E5F-4DCE-5CCD8590A5CB}"/>
          </ac:inkMkLst>
        </pc:inkChg>
        <pc:inkChg chg="add mod">
          <ac:chgData name="Donald Giddings (staff)" userId="241ad857-4517-4106-be45-0942a38a76b6" providerId="ADAL" clId="{045B0622-E33C-43DA-BBEC-73AA7ACE7319}" dt="2023-05-15T12:09:51.717" v="2441"/>
          <ac:inkMkLst>
            <pc:docMk/>
            <pc:sldMk cId="653181337" sldId="287"/>
            <ac:inkMk id="28" creationId="{0F9CFC18-E437-82C5-473B-758FCF080353}"/>
          </ac:inkMkLst>
        </pc:inkChg>
        <pc:inkChg chg="add mod">
          <ac:chgData name="Donald Giddings (staff)" userId="241ad857-4517-4106-be45-0942a38a76b6" providerId="ADAL" clId="{045B0622-E33C-43DA-BBEC-73AA7ACE7319}" dt="2023-05-15T12:09:51.717" v="2441"/>
          <ac:inkMkLst>
            <pc:docMk/>
            <pc:sldMk cId="653181337" sldId="287"/>
            <ac:inkMk id="29" creationId="{0B9FCBF4-8FE5-BD10-E623-C90599EC2939}"/>
          </ac:inkMkLst>
        </pc:inkChg>
        <pc:inkChg chg="add mod">
          <ac:chgData name="Donald Giddings (staff)" userId="241ad857-4517-4106-be45-0942a38a76b6" providerId="ADAL" clId="{045B0622-E33C-43DA-BBEC-73AA7ACE7319}" dt="2023-05-15T12:09:51.717" v="2441"/>
          <ac:inkMkLst>
            <pc:docMk/>
            <pc:sldMk cId="653181337" sldId="287"/>
            <ac:inkMk id="30" creationId="{532B635B-E154-B2BB-9989-161E1BFF6AC2}"/>
          </ac:inkMkLst>
        </pc:inkChg>
        <pc:inkChg chg="add mod">
          <ac:chgData name="Donald Giddings (staff)" userId="241ad857-4517-4106-be45-0942a38a76b6" providerId="ADAL" clId="{045B0622-E33C-43DA-BBEC-73AA7ACE7319}" dt="2023-05-15T12:09:51.717" v="2441"/>
          <ac:inkMkLst>
            <pc:docMk/>
            <pc:sldMk cId="653181337" sldId="287"/>
            <ac:inkMk id="32" creationId="{F0968269-45F2-FBF4-708C-DF4678F9E2E4}"/>
          </ac:inkMkLst>
        </pc:inkChg>
        <pc:inkChg chg="add mod">
          <ac:chgData name="Donald Giddings (staff)" userId="241ad857-4517-4106-be45-0942a38a76b6" providerId="ADAL" clId="{045B0622-E33C-43DA-BBEC-73AA7ACE7319}" dt="2023-05-15T12:09:51.717" v="2441"/>
          <ac:inkMkLst>
            <pc:docMk/>
            <pc:sldMk cId="653181337" sldId="287"/>
            <ac:inkMk id="33" creationId="{C61060C2-C7C3-BDAD-F17B-D34433162862}"/>
          </ac:inkMkLst>
        </pc:inkChg>
        <pc:inkChg chg="add mod">
          <ac:chgData name="Donald Giddings (staff)" userId="241ad857-4517-4106-be45-0942a38a76b6" providerId="ADAL" clId="{045B0622-E33C-43DA-BBEC-73AA7ACE7319}" dt="2023-05-15T12:09:51.717" v="2441"/>
          <ac:inkMkLst>
            <pc:docMk/>
            <pc:sldMk cId="653181337" sldId="287"/>
            <ac:inkMk id="34" creationId="{D452B9C7-1321-43B8-5B51-661AF71F29F0}"/>
          </ac:inkMkLst>
        </pc:inkChg>
        <pc:inkChg chg="add mod">
          <ac:chgData name="Donald Giddings (staff)" userId="241ad857-4517-4106-be45-0942a38a76b6" providerId="ADAL" clId="{045B0622-E33C-43DA-BBEC-73AA7ACE7319}" dt="2023-05-15T12:09:51.717" v="2441"/>
          <ac:inkMkLst>
            <pc:docMk/>
            <pc:sldMk cId="653181337" sldId="287"/>
            <ac:inkMk id="35" creationId="{B42A262F-8F09-F2B7-FFA9-9BD89496D91A}"/>
          </ac:inkMkLst>
        </pc:inkChg>
        <pc:inkChg chg="add mod">
          <ac:chgData name="Donald Giddings (staff)" userId="241ad857-4517-4106-be45-0942a38a76b6" providerId="ADAL" clId="{045B0622-E33C-43DA-BBEC-73AA7ACE7319}" dt="2023-05-15T12:09:51.717" v="2441"/>
          <ac:inkMkLst>
            <pc:docMk/>
            <pc:sldMk cId="653181337" sldId="287"/>
            <ac:inkMk id="36" creationId="{7C1F7B53-F818-EC77-EA76-F76F39786773}"/>
          </ac:inkMkLst>
        </pc:inkChg>
        <pc:inkChg chg="add mod">
          <ac:chgData name="Donald Giddings (staff)" userId="241ad857-4517-4106-be45-0942a38a76b6" providerId="ADAL" clId="{045B0622-E33C-43DA-BBEC-73AA7ACE7319}" dt="2023-05-15T12:09:51.717" v="2441"/>
          <ac:inkMkLst>
            <pc:docMk/>
            <pc:sldMk cId="653181337" sldId="287"/>
            <ac:inkMk id="37" creationId="{37B406D0-9E67-1D32-620D-227858C3B340}"/>
          </ac:inkMkLst>
        </pc:inkChg>
        <pc:inkChg chg="add mod">
          <ac:chgData name="Donald Giddings (staff)" userId="241ad857-4517-4106-be45-0942a38a76b6" providerId="ADAL" clId="{045B0622-E33C-43DA-BBEC-73AA7ACE7319}" dt="2023-05-15T12:09:51.717" v="2441"/>
          <ac:inkMkLst>
            <pc:docMk/>
            <pc:sldMk cId="653181337" sldId="287"/>
            <ac:inkMk id="40" creationId="{6B18FDF8-E65E-DC99-92D8-BC05A4FD8CBF}"/>
          </ac:inkMkLst>
        </pc:inkChg>
        <pc:inkChg chg="add mod">
          <ac:chgData name="Donald Giddings (staff)" userId="241ad857-4517-4106-be45-0942a38a76b6" providerId="ADAL" clId="{045B0622-E33C-43DA-BBEC-73AA7ACE7319}" dt="2023-05-15T12:09:51.717" v="2441"/>
          <ac:inkMkLst>
            <pc:docMk/>
            <pc:sldMk cId="653181337" sldId="287"/>
            <ac:inkMk id="41" creationId="{83C72779-F855-B0A4-7F14-429D86666809}"/>
          </ac:inkMkLst>
        </pc:inkChg>
        <pc:inkChg chg="add mod">
          <ac:chgData name="Donald Giddings (staff)" userId="241ad857-4517-4106-be45-0942a38a76b6" providerId="ADAL" clId="{045B0622-E33C-43DA-BBEC-73AA7ACE7319}" dt="2023-05-15T12:09:51.717" v="2441"/>
          <ac:inkMkLst>
            <pc:docMk/>
            <pc:sldMk cId="653181337" sldId="287"/>
            <ac:inkMk id="42" creationId="{2DBB0985-2460-375A-6AC2-B4F253E99B62}"/>
          </ac:inkMkLst>
        </pc:inkChg>
        <pc:inkChg chg="add mod">
          <ac:chgData name="Donald Giddings (staff)" userId="241ad857-4517-4106-be45-0942a38a76b6" providerId="ADAL" clId="{045B0622-E33C-43DA-BBEC-73AA7ACE7319}" dt="2023-05-15T12:09:51.717" v="2441"/>
          <ac:inkMkLst>
            <pc:docMk/>
            <pc:sldMk cId="653181337" sldId="287"/>
            <ac:inkMk id="43" creationId="{21F13746-A9F3-5F4B-9D2A-D79A7EEFE7AD}"/>
          </ac:inkMkLst>
        </pc:inkChg>
        <pc:inkChg chg="add mod">
          <ac:chgData name="Donald Giddings (staff)" userId="241ad857-4517-4106-be45-0942a38a76b6" providerId="ADAL" clId="{045B0622-E33C-43DA-BBEC-73AA7ACE7319}" dt="2023-05-15T12:09:51.717" v="2441"/>
          <ac:inkMkLst>
            <pc:docMk/>
            <pc:sldMk cId="653181337" sldId="287"/>
            <ac:inkMk id="44" creationId="{A4A5C570-A76E-B6D6-8C3B-9D98FA608E35}"/>
          </ac:inkMkLst>
        </pc:inkChg>
        <pc:inkChg chg="add mod">
          <ac:chgData name="Donald Giddings (staff)" userId="241ad857-4517-4106-be45-0942a38a76b6" providerId="ADAL" clId="{045B0622-E33C-43DA-BBEC-73AA7ACE7319}" dt="2023-05-15T12:09:51.717" v="2441"/>
          <ac:inkMkLst>
            <pc:docMk/>
            <pc:sldMk cId="653181337" sldId="287"/>
            <ac:inkMk id="45" creationId="{B810EE55-33E9-29F3-7AD3-F164CF7585BC}"/>
          </ac:inkMkLst>
        </pc:inkChg>
        <pc:inkChg chg="add mod">
          <ac:chgData name="Donald Giddings (staff)" userId="241ad857-4517-4106-be45-0942a38a76b6" providerId="ADAL" clId="{045B0622-E33C-43DA-BBEC-73AA7ACE7319}" dt="2023-05-15T12:09:51.717" v="2441"/>
          <ac:inkMkLst>
            <pc:docMk/>
            <pc:sldMk cId="653181337" sldId="287"/>
            <ac:inkMk id="46" creationId="{399A3686-0CF4-9D22-EDE8-D88CA60F9242}"/>
          </ac:inkMkLst>
        </pc:inkChg>
        <pc:inkChg chg="add mod">
          <ac:chgData name="Donald Giddings (staff)" userId="241ad857-4517-4106-be45-0942a38a76b6" providerId="ADAL" clId="{045B0622-E33C-43DA-BBEC-73AA7ACE7319}" dt="2023-05-15T12:09:51.717" v="2441"/>
          <ac:inkMkLst>
            <pc:docMk/>
            <pc:sldMk cId="653181337" sldId="287"/>
            <ac:inkMk id="47" creationId="{BD5310C8-99D8-28CD-9FA8-874B4B8D87AD}"/>
          </ac:inkMkLst>
        </pc:inkChg>
        <pc:inkChg chg="add mod">
          <ac:chgData name="Donald Giddings (staff)" userId="241ad857-4517-4106-be45-0942a38a76b6" providerId="ADAL" clId="{045B0622-E33C-43DA-BBEC-73AA7ACE7319}" dt="2023-05-15T12:09:51.717" v="2441"/>
          <ac:inkMkLst>
            <pc:docMk/>
            <pc:sldMk cId="653181337" sldId="287"/>
            <ac:inkMk id="49" creationId="{BD4BF9AE-B56C-C5F9-6FE5-F279D027429A}"/>
          </ac:inkMkLst>
        </pc:inkChg>
        <pc:inkChg chg="add mod">
          <ac:chgData name="Donald Giddings (staff)" userId="241ad857-4517-4106-be45-0942a38a76b6" providerId="ADAL" clId="{045B0622-E33C-43DA-BBEC-73AA7ACE7319}" dt="2023-05-15T12:09:51.717" v="2441"/>
          <ac:inkMkLst>
            <pc:docMk/>
            <pc:sldMk cId="653181337" sldId="287"/>
            <ac:inkMk id="50" creationId="{5D177D31-C0D3-B58B-ADA2-84F5DC146798}"/>
          </ac:inkMkLst>
        </pc:inkChg>
        <pc:inkChg chg="add mod">
          <ac:chgData name="Donald Giddings (staff)" userId="241ad857-4517-4106-be45-0942a38a76b6" providerId="ADAL" clId="{045B0622-E33C-43DA-BBEC-73AA7ACE7319}" dt="2023-05-15T12:09:51.717" v="2441"/>
          <ac:inkMkLst>
            <pc:docMk/>
            <pc:sldMk cId="653181337" sldId="287"/>
            <ac:inkMk id="51" creationId="{02542989-BFB9-152B-BE38-FC757E1196CD}"/>
          </ac:inkMkLst>
        </pc:inkChg>
        <pc:inkChg chg="add mod">
          <ac:chgData name="Donald Giddings (staff)" userId="241ad857-4517-4106-be45-0942a38a76b6" providerId="ADAL" clId="{045B0622-E33C-43DA-BBEC-73AA7ACE7319}" dt="2023-05-15T12:09:51.717" v="2441"/>
          <ac:inkMkLst>
            <pc:docMk/>
            <pc:sldMk cId="653181337" sldId="287"/>
            <ac:inkMk id="52" creationId="{BC849BAA-5613-63A8-409C-5334853B4CEC}"/>
          </ac:inkMkLst>
        </pc:inkChg>
        <pc:inkChg chg="add mod">
          <ac:chgData name="Donald Giddings (staff)" userId="241ad857-4517-4106-be45-0942a38a76b6" providerId="ADAL" clId="{045B0622-E33C-43DA-BBEC-73AA7ACE7319}" dt="2023-05-15T12:09:51.717" v="2441"/>
          <ac:inkMkLst>
            <pc:docMk/>
            <pc:sldMk cId="653181337" sldId="287"/>
            <ac:inkMk id="53" creationId="{C2AB6C13-1AFB-102C-E25C-9B388530CFD8}"/>
          </ac:inkMkLst>
        </pc:inkChg>
        <pc:inkChg chg="add mod">
          <ac:chgData name="Donald Giddings (staff)" userId="241ad857-4517-4106-be45-0942a38a76b6" providerId="ADAL" clId="{045B0622-E33C-43DA-BBEC-73AA7ACE7319}" dt="2023-05-15T12:09:51.717" v="2441"/>
          <ac:inkMkLst>
            <pc:docMk/>
            <pc:sldMk cId="653181337" sldId="287"/>
            <ac:inkMk id="54" creationId="{9BE85F20-92F9-DCE5-DAE8-272D34681CFB}"/>
          </ac:inkMkLst>
        </pc:inkChg>
        <pc:inkChg chg="add mod">
          <ac:chgData name="Donald Giddings (staff)" userId="241ad857-4517-4106-be45-0942a38a76b6" providerId="ADAL" clId="{045B0622-E33C-43DA-BBEC-73AA7ACE7319}" dt="2023-05-15T12:09:51.717" v="2441"/>
          <ac:inkMkLst>
            <pc:docMk/>
            <pc:sldMk cId="653181337" sldId="287"/>
            <ac:inkMk id="55" creationId="{7FD7ECA9-3768-BCAE-270A-22AE8D8649F6}"/>
          </ac:inkMkLst>
        </pc:inkChg>
        <pc:inkChg chg="add mod">
          <ac:chgData name="Donald Giddings (staff)" userId="241ad857-4517-4106-be45-0942a38a76b6" providerId="ADAL" clId="{045B0622-E33C-43DA-BBEC-73AA7ACE7319}" dt="2023-05-15T12:09:51.717" v="2441"/>
          <ac:inkMkLst>
            <pc:docMk/>
            <pc:sldMk cId="653181337" sldId="287"/>
            <ac:inkMk id="56" creationId="{2FBAC6BF-6DC7-9791-22BA-9F5803A7CAC9}"/>
          </ac:inkMkLst>
        </pc:inkChg>
        <pc:inkChg chg="add mod">
          <ac:chgData name="Donald Giddings (staff)" userId="241ad857-4517-4106-be45-0942a38a76b6" providerId="ADAL" clId="{045B0622-E33C-43DA-BBEC-73AA7ACE7319}" dt="2023-05-15T12:09:51.717" v="2441"/>
          <ac:inkMkLst>
            <pc:docMk/>
            <pc:sldMk cId="653181337" sldId="287"/>
            <ac:inkMk id="57" creationId="{A97A30A4-264E-CE8D-6DC6-CE3E4C6B49BF}"/>
          </ac:inkMkLst>
        </pc:inkChg>
        <pc:inkChg chg="add mod">
          <ac:chgData name="Donald Giddings (staff)" userId="241ad857-4517-4106-be45-0942a38a76b6" providerId="ADAL" clId="{045B0622-E33C-43DA-BBEC-73AA7ACE7319}" dt="2023-05-15T12:09:51.717" v="2441"/>
          <ac:inkMkLst>
            <pc:docMk/>
            <pc:sldMk cId="653181337" sldId="287"/>
            <ac:inkMk id="58" creationId="{69F0B90D-3455-4253-8139-5500E7FC2422}"/>
          </ac:inkMkLst>
        </pc:inkChg>
        <pc:inkChg chg="add mod">
          <ac:chgData name="Donald Giddings (staff)" userId="241ad857-4517-4106-be45-0942a38a76b6" providerId="ADAL" clId="{045B0622-E33C-43DA-BBEC-73AA7ACE7319}" dt="2023-05-15T12:09:51.717" v="2441"/>
          <ac:inkMkLst>
            <pc:docMk/>
            <pc:sldMk cId="653181337" sldId="287"/>
            <ac:inkMk id="59" creationId="{E867CADE-258C-A0E0-0EEA-94192DF4B036}"/>
          </ac:inkMkLst>
        </pc:inkChg>
        <pc:inkChg chg="add mod">
          <ac:chgData name="Donald Giddings (staff)" userId="241ad857-4517-4106-be45-0942a38a76b6" providerId="ADAL" clId="{045B0622-E33C-43DA-BBEC-73AA7ACE7319}" dt="2023-05-15T12:09:51.717" v="2441"/>
          <ac:inkMkLst>
            <pc:docMk/>
            <pc:sldMk cId="653181337" sldId="287"/>
            <ac:inkMk id="60" creationId="{F32DCAF3-EF68-2F7B-6995-6D92473B549A}"/>
          </ac:inkMkLst>
        </pc:inkChg>
        <pc:inkChg chg="add mod">
          <ac:chgData name="Donald Giddings (staff)" userId="241ad857-4517-4106-be45-0942a38a76b6" providerId="ADAL" clId="{045B0622-E33C-43DA-BBEC-73AA7ACE7319}" dt="2023-05-15T12:09:51.717" v="2441"/>
          <ac:inkMkLst>
            <pc:docMk/>
            <pc:sldMk cId="653181337" sldId="287"/>
            <ac:inkMk id="61" creationId="{B2B80ED2-9083-C0FF-74CA-60B063D7732D}"/>
          </ac:inkMkLst>
        </pc:inkChg>
        <pc:inkChg chg="add mod">
          <ac:chgData name="Donald Giddings (staff)" userId="241ad857-4517-4106-be45-0942a38a76b6" providerId="ADAL" clId="{045B0622-E33C-43DA-BBEC-73AA7ACE7319}" dt="2023-05-15T12:09:51.717" v="2441"/>
          <ac:inkMkLst>
            <pc:docMk/>
            <pc:sldMk cId="653181337" sldId="287"/>
            <ac:inkMk id="62" creationId="{E6C27BA5-B5FE-3096-E7ED-B4ABBECE8205}"/>
          </ac:inkMkLst>
        </pc:inkChg>
        <pc:inkChg chg="add mod">
          <ac:chgData name="Donald Giddings (staff)" userId="241ad857-4517-4106-be45-0942a38a76b6" providerId="ADAL" clId="{045B0622-E33C-43DA-BBEC-73AA7ACE7319}" dt="2023-05-15T12:09:51.717" v="2441"/>
          <ac:inkMkLst>
            <pc:docMk/>
            <pc:sldMk cId="653181337" sldId="287"/>
            <ac:inkMk id="63" creationId="{E01E8FCA-5131-297A-5774-F7691A632FE2}"/>
          </ac:inkMkLst>
        </pc:inkChg>
        <pc:inkChg chg="add mod">
          <ac:chgData name="Donald Giddings (staff)" userId="241ad857-4517-4106-be45-0942a38a76b6" providerId="ADAL" clId="{045B0622-E33C-43DA-BBEC-73AA7ACE7319}" dt="2023-05-15T12:09:51.717" v="2441"/>
          <ac:inkMkLst>
            <pc:docMk/>
            <pc:sldMk cId="653181337" sldId="287"/>
            <ac:inkMk id="65" creationId="{2DCBEE86-B420-C165-A87F-D35A7A832421}"/>
          </ac:inkMkLst>
        </pc:inkChg>
        <pc:inkChg chg="add mod">
          <ac:chgData name="Donald Giddings (staff)" userId="241ad857-4517-4106-be45-0942a38a76b6" providerId="ADAL" clId="{045B0622-E33C-43DA-BBEC-73AA7ACE7319}" dt="2023-05-15T12:09:51.717" v="2441"/>
          <ac:inkMkLst>
            <pc:docMk/>
            <pc:sldMk cId="653181337" sldId="287"/>
            <ac:inkMk id="66" creationId="{EC18D0E6-01DD-0024-02CE-766FF6B50F15}"/>
          </ac:inkMkLst>
        </pc:inkChg>
        <pc:inkChg chg="add mod">
          <ac:chgData name="Donald Giddings (staff)" userId="241ad857-4517-4106-be45-0942a38a76b6" providerId="ADAL" clId="{045B0622-E33C-43DA-BBEC-73AA7ACE7319}" dt="2023-05-15T12:09:51.717" v="2441"/>
          <ac:inkMkLst>
            <pc:docMk/>
            <pc:sldMk cId="653181337" sldId="287"/>
            <ac:inkMk id="68" creationId="{32788F69-DFBC-B0B6-15CB-3A6C86AC5059}"/>
          </ac:inkMkLst>
        </pc:inkChg>
        <pc:inkChg chg="add del mod">
          <ac:chgData name="Donald Giddings (staff)" userId="241ad857-4517-4106-be45-0942a38a76b6" providerId="ADAL" clId="{045B0622-E33C-43DA-BBEC-73AA7ACE7319}" dt="2023-05-15T12:08:30.471" v="2408" actId="478"/>
          <ac:inkMkLst>
            <pc:docMk/>
            <pc:sldMk cId="653181337" sldId="287"/>
            <ac:inkMk id="69" creationId="{AF2E445B-B31B-10C4-91ED-EC38D20D430A}"/>
          </ac:inkMkLst>
        </pc:inkChg>
        <pc:inkChg chg="add mod">
          <ac:chgData name="Donald Giddings (staff)" userId="241ad857-4517-4106-be45-0942a38a76b6" providerId="ADAL" clId="{045B0622-E33C-43DA-BBEC-73AA7ACE7319}" dt="2023-05-15T12:09:51.717" v="2441"/>
          <ac:inkMkLst>
            <pc:docMk/>
            <pc:sldMk cId="653181337" sldId="287"/>
            <ac:inkMk id="70" creationId="{410A1709-7DAE-3839-9C02-E4A087DE7108}"/>
          </ac:inkMkLst>
        </pc:inkChg>
        <pc:inkChg chg="add mod">
          <ac:chgData name="Donald Giddings (staff)" userId="241ad857-4517-4106-be45-0942a38a76b6" providerId="ADAL" clId="{045B0622-E33C-43DA-BBEC-73AA7ACE7319}" dt="2023-05-15T12:09:51.717" v="2441"/>
          <ac:inkMkLst>
            <pc:docMk/>
            <pc:sldMk cId="653181337" sldId="287"/>
            <ac:inkMk id="72" creationId="{6934D987-0018-A0AD-DE1C-BD0A9F5E879A}"/>
          </ac:inkMkLst>
        </pc:inkChg>
        <pc:inkChg chg="add mod">
          <ac:chgData name="Donald Giddings (staff)" userId="241ad857-4517-4106-be45-0942a38a76b6" providerId="ADAL" clId="{045B0622-E33C-43DA-BBEC-73AA7ACE7319}" dt="2023-05-15T12:09:51.717" v="2441"/>
          <ac:inkMkLst>
            <pc:docMk/>
            <pc:sldMk cId="653181337" sldId="287"/>
            <ac:inkMk id="74" creationId="{F0195AAA-73C9-E58B-BDC8-E57433CDFBD9}"/>
          </ac:inkMkLst>
        </pc:inkChg>
        <pc:inkChg chg="add mod">
          <ac:chgData name="Donald Giddings (staff)" userId="241ad857-4517-4106-be45-0942a38a76b6" providerId="ADAL" clId="{045B0622-E33C-43DA-BBEC-73AA7ACE7319}" dt="2023-05-15T12:09:51.717" v="2441"/>
          <ac:inkMkLst>
            <pc:docMk/>
            <pc:sldMk cId="653181337" sldId="287"/>
            <ac:inkMk id="75" creationId="{3FDB148C-BF3B-61D9-2719-3E9149F5A57D}"/>
          </ac:inkMkLst>
        </pc:inkChg>
        <pc:inkChg chg="add mod">
          <ac:chgData name="Donald Giddings (staff)" userId="241ad857-4517-4106-be45-0942a38a76b6" providerId="ADAL" clId="{045B0622-E33C-43DA-BBEC-73AA7ACE7319}" dt="2023-05-15T12:09:51.717" v="2441"/>
          <ac:inkMkLst>
            <pc:docMk/>
            <pc:sldMk cId="653181337" sldId="287"/>
            <ac:inkMk id="76" creationId="{87CBBB9F-01DF-2E18-147C-1AD6AA3F920D}"/>
          </ac:inkMkLst>
        </pc:inkChg>
        <pc:inkChg chg="add mod">
          <ac:chgData name="Donald Giddings (staff)" userId="241ad857-4517-4106-be45-0942a38a76b6" providerId="ADAL" clId="{045B0622-E33C-43DA-BBEC-73AA7ACE7319}" dt="2023-05-15T12:09:51.717" v="2441"/>
          <ac:inkMkLst>
            <pc:docMk/>
            <pc:sldMk cId="653181337" sldId="287"/>
            <ac:inkMk id="77" creationId="{63249856-469F-A75D-213B-BECCCB74AB9A}"/>
          </ac:inkMkLst>
        </pc:inkChg>
        <pc:inkChg chg="add mod">
          <ac:chgData name="Donald Giddings (staff)" userId="241ad857-4517-4106-be45-0942a38a76b6" providerId="ADAL" clId="{045B0622-E33C-43DA-BBEC-73AA7ACE7319}" dt="2023-05-15T12:09:51.717" v="2441"/>
          <ac:inkMkLst>
            <pc:docMk/>
            <pc:sldMk cId="653181337" sldId="287"/>
            <ac:inkMk id="78" creationId="{F5FCDF4F-1C0C-4BEB-E664-87BEE4AD14B1}"/>
          </ac:inkMkLst>
        </pc:inkChg>
        <pc:inkChg chg="add mod">
          <ac:chgData name="Donald Giddings (staff)" userId="241ad857-4517-4106-be45-0942a38a76b6" providerId="ADAL" clId="{045B0622-E33C-43DA-BBEC-73AA7ACE7319}" dt="2023-05-15T12:09:51.717" v="2441"/>
          <ac:inkMkLst>
            <pc:docMk/>
            <pc:sldMk cId="653181337" sldId="287"/>
            <ac:inkMk id="79" creationId="{7374A6DC-C687-D2AE-9303-53B19EE7F4DF}"/>
          </ac:inkMkLst>
        </pc:inkChg>
        <pc:inkChg chg="add mod">
          <ac:chgData name="Donald Giddings (staff)" userId="241ad857-4517-4106-be45-0942a38a76b6" providerId="ADAL" clId="{045B0622-E33C-43DA-BBEC-73AA7ACE7319}" dt="2023-05-15T12:09:51.717" v="2441"/>
          <ac:inkMkLst>
            <pc:docMk/>
            <pc:sldMk cId="653181337" sldId="287"/>
            <ac:inkMk id="80" creationId="{B60DDB54-B951-3467-4854-A890A0B5807A}"/>
          </ac:inkMkLst>
        </pc:inkChg>
        <pc:inkChg chg="add mod">
          <ac:chgData name="Donald Giddings (staff)" userId="241ad857-4517-4106-be45-0942a38a76b6" providerId="ADAL" clId="{045B0622-E33C-43DA-BBEC-73AA7ACE7319}" dt="2023-05-15T12:09:51.717" v="2441"/>
          <ac:inkMkLst>
            <pc:docMk/>
            <pc:sldMk cId="653181337" sldId="287"/>
            <ac:inkMk id="82" creationId="{67F08F6B-3049-6691-2505-F28D407CFF84}"/>
          </ac:inkMkLst>
        </pc:inkChg>
        <pc:inkChg chg="add mod">
          <ac:chgData name="Donald Giddings (staff)" userId="241ad857-4517-4106-be45-0942a38a76b6" providerId="ADAL" clId="{045B0622-E33C-43DA-BBEC-73AA7ACE7319}" dt="2023-05-15T12:09:51.717" v="2441"/>
          <ac:inkMkLst>
            <pc:docMk/>
            <pc:sldMk cId="653181337" sldId="287"/>
            <ac:inkMk id="83" creationId="{3FA28A53-4DE4-D25D-E925-0FC65E24CEA2}"/>
          </ac:inkMkLst>
        </pc:inkChg>
        <pc:inkChg chg="add mod">
          <ac:chgData name="Donald Giddings (staff)" userId="241ad857-4517-4106-be45-0942a38a76b6" providerId="ADAL" clId="{045B0622-E33C-43DA-BBEC-73AA7ACE7319}" dt="2023-05-15T12:09:51.717" v="2441"/>
          <ac:inkMkLst>
            <pc:docMk/>
            <pc:sldMk cId="653181337" sldId="287"/>
            <ac:inkMk id="84" creationId="{CC8C251F-E7DE-2CD7-B1D5-D710F697412A}"/>
          </ac:inkMkLst>
        </pc:inkChg>
        <pc:inkChg chg="add mod">
          <ac:chgData name="Donald Giddings (staff)" userId="241ad857-4517-4106-be45-0942a38a76b6" providerId="ADAL" clId="{045B0622-E33C-43DA-BBEC-73AA7ACE7319}" dt="2023-05-15T12:09:51.717" v="2441"/>
          <ac:inkMkLst>
            <pc:docMk/>
            <pc:sldMk cId="653181337" sldId="287"/>
            <ac:inkMk id="85" creationId="{BE4EF44A-0DAB-1603-0341-0E5A1953BE28}"/>
          </ac:inkMkLst>
        </pc:inkChg>
        <pc:inkChg chg="add mod">
          <ac:chgData name="Donald Giddings (staff)" userId="241ad857-4517-4106-be45-0942a38a76b6" providerId="ADAL" clId="{045B0622-E33C-43DA-BBEC-73AA7ACE7319}" dt="2023-05-15T12:09:51.717" v="2441"/>
          <ac:inkMkLst>
            <pc:docMk/>
            <pc:sldMk cId="653181337" sldId="287"/>
            <ac:inkMk id="86" creationId="{226E7501-969C-A419-280C-6FCF8876F0E6}"/>
          </ac:inkMkLst>
        </pc:inkChg>
        <pc:inkChg chg="add mod">
          <ac:chgData name="Donald Giddings (staff)" userId="241ad857-4517-4106-be45-0942a38a76b6" providerId="ADAL" clId="{045B0622-E33C-43DA-BBEC-73AA7ACE7319}" dt="2023-05-15T12:09:51.717" v="2441"/>
          <ac:inkMkLst>
            <pc:docMk/>
            <pc:sldMk cId="653181337" sldId="287"/>
            <ac:inkMk id="87" creationId="{62DD01EE-9554-2EEE-1DB5-313CA04299B6}"/>
          </ac:inkMkLst>
        </pc:inkChg>
        <pc:inkChg chg="add mod">
          <ac:chgData name="Donald Giddings (staff)" userId="241ad857-4517-4106-be45-0942a38a76b6" providerId="ADAL" clId="{045B0622-E33C-43DA-BBEC-73AA7ACE7319}" dt="2023-05-15T12:09:51.717" v="2441"/>
          <ac:inkMkLst>
            <pc:docMk/>
            <pc:sldMk cId="653181337" sldId="287"/>
            <ac:inkMk id="89" creationId="{B2F87B77-C148-AF76-D340-EC6371C5756D}"/>
          </ac:inkMkLst>
        </pc:inkChg>
        <pc:inkChg chg="add mod">
          <ac:chgData name="Donald Giddings (staff)" userId="241ad857-4517-4106-be45-0942a38a76b6" providerId="ADAL" clId="{045B0622-E33C-43DA-BBEC-73AA7ACE7319}" dt="2023-05-15T12:09:51.717" v="2441"/>
          <ac:inkMkLst>
            <pc:docMk/>
            <pc:sldMk cId="653181337" sldId="287"/>
            <ac:inkMk id="90" creationId="{2535C73C-E174-4061-45DA-A0110A24B2C3}"/>
          </ac:inkMkLst>
        </pc:inkChg>
        <pc:inkChg chg="add mod">
          <ac:chgData name="Donald Giddings (staff)" userId="241ad857-4517-4106-be45-0942a38a76b6" providerId="ADAL" clId="{045B0622-E33C-43DA-BBEC-73AA7ACE7319}" dt="2023-05-15T12:09:51.717" v="2441"/>
          <ac:inkMkLst>
            <pc:docMk/>
            <pc:sldMk cId="653181337" sldId="287"/>
            <ac:inkMk id="92" creationId="{52871F6C-707F-6D4F-5588-536A13089358}"/>
          </ac:inkMkLst>
        </pc:inkChg>
        <pc:inkChg chg="add mod">
          <ac:chgData name="Donald Giddings (staff)" userId="241ad857-4517-4106-be45-0942a38a76b6" providerId="ADAL" clId="{045B0622-E33C-43DA-BBEC-73AA7ACE7319}" dt="2023-05-15T12:09:51.717" v="2441"/>
          <ac:inkMkLst>
            <pc:docMk/>
            <pc:sldMk cId="653181337" sldId="287"/>
            <ac:inkMk id="93" creationId="{F7745AC8-D237-517C-8CB8-493CA2384287}"/>
          </ac:inkMkLst>
        </pc:inkChg>
        <pc:inkChg chg="add mod">
          <ac:chgData name="Donald Giddings (staff)" userId="241ad857-4517-4106-be45-0942a38a76b6" providerId="ADAL" clId="{045B0622-E33C-43DA-BBEC-73AA7ACE7319}" dt="2023-05-15T12:09:51.717" v="2441"/>
          <ac:inkMkLst>
            <pc:docMk/>
            <pc:sldMk cId="653181337" sldId="287"/>
            <ac:inkMk id="94" creationId="{02E39F11-FE33-AEE3-4F5E-D29951DB8A67}"/>
          </ac:inkMkLst>
        </pc:inkChg>
        <pc:inkChg chg="add mod">
          <ac:chgData name="Donald Giddings (staff)" userId="241ad857-4517-4106-be45-0942a38a76b6" providerId="ADAL" clId="{045B0622-E33C-43DA-BBEC-73AA7ACE7319}" dt="2023-05-15T12:09:51.717" v="2441"/>
          <ac:inkMkLst>
            <pc:docMk/>
            <pc:sldMk cId="653181337" sldId="287"/>
            <ac:inkMk id="98" creationId="{8C9B9FFD-8F51-9E43-CFCE-EC84D00C4CFE}"/>
          </ac:inkMkLst>
        </pc:inkChg>
        <pc:inkChg chg="add mod">
          <ac:chgData name="Donald Giddings (staff)" userId="241ad857-4517-4106-be45-0942a38a76b6" providerId="ADAL" clId="{045B0622-E33C-43DA-BBEC-73AA7ACE7319}" dt="2023-05-15T12:09:51.717" v="2441"/>
          <ac:inkMkLst>
            <pc:docMk/>
            <pc:sldMk cId="653181337" sldId="287"/>
            <ac:inkMk id="99" creationId="{D6B1B785-11F0-1E04-FE5E-D04F01089506}"/>
          </ac:inkMkLst>
        </pc:inkChg>
        <pc:inkChg chg="add mod">
          <ac:chgData name="Donald Giddings (staff)" userId="241ad857-4517-4106-be45-0942a38a76b6" providerId="ADAL" clId="{045B0622-E33C-43DA-BBEC-73AA7ACE7319}" dt="2023-05-15T12:09:51.717" v="2441"/>
          <ac:inkMkLst>
            <pc:docMk/>
            <pc:sldMk cId="653181337" sldId="287"/>
            <ac:inkMk id="100" creationId="{074E3C45-411F-9A45-E2AF-EFC4BDA9201D}"/>
          </ac:inkMkLst>
        </pc:inkChg>
        <pc:inkChg chg="add mod">
          <ac:chgData name="Donald Giddings (staff)" userId="241ad857-4517-4106-be45-0942a38a76b6" providerId="ADAL" clId="{045B0622-E33C-43DA-BBEC-73AA7ACE7319}" dt="2023-05-15T12:09:51.717" v="2441"/>
          <ac:inkMkLst>
            <pc:docMk/>
            <pc:sldMk cId="653181337" sldId="287"/>
            <ac:inkMk id="102" creationId="{98F78099-0B0F-4646-44A6-A229759362A2}"/>
          </ac:inkMkLst>
        </pc:inkChg>
        <pc:inkChg chg="add mod">
          <ac:chgData name="Donald Giddings (staff)" userId="241ad857-4517-4106-be45-0942a38a76b6" providerId="ADAL" clId="{045B0622-E33C-43DA-BBEC-73AA7ACE7319}" dt="2023-05-15T12:09:51.717" v="2441"/>
          <ac:inkMkLst>
            <pc:docMk/>
            <pc:sldMk cId="653181337" sldId="287"/>
            <ac:inkMk id="103" creationId="{D066EF0A-D23D-597D-EB10-D3650F5EE1AB}"/>
          </ac:inkMkLst>
        </pc:inkChg>
        <pc:inkChg chg="add mod">
          <ac:chgData name="Donald Giddings (staff)" userId="241ad857-4517-4106-be45-0942a38a76b6" providerId="ADAL" clId="{045B0622-E33C-43DA-BBEC-73AA7ACE7319}" dt="2023-05-15T12:09:51.717" v="2441"/>
          <ac:inkMkLst>
            <pc:docMk/>
            <pc:sldMk cId="653181337" sldId="287"/>
            <ac:inkMk id="104" creationId="{48B56A96-8112-83CB-4FBF-9E37FA241DF7}"/>
          </ac:inkMkLst>
        </pc:inkChg>
        <pc:inkChg chg="add mod">
          <ac:chgData name="Donald Giddings (staff)" userId="241ad857-4517-4106-be45-0942a38a76b6" providerId="ADAL" clId="{045B0622-E33C-43DA-BBEC-73AA7ACE7319}" dt="2023-05-15T12:09:51.717" v="2441"/>
          <ac:inkMkLst>
            <pc:docMk/>
            <pc:sldMk cId="653181337" sldId="287"/>
            <ac:inkMk id="105" creationId="{7D828F60-B1F7-9D71-E9F1-FD0471E37080}"/>
          </ac:inkMkLst>
        </pc:inkChg>
        <pc:inkChg chg="add mod">
          <ac:chgData name="Donald Giddings (staff)" userId="241ad857-4517-4106-be45-0942a38a76b6" providerId="ADAL" clId="{045B0622-E33C-43DA-BBEC-73AA7ACE7319}" dt="2023-05-15T12:09:51.717" v="2441"/>
          <ac:inkMkLst>
            <pc:docMk/>
            <pc:sldMk cId="653181337" sldId="287"/>
            <ac:inkMk id="106" creationId="{8A807DA8-44E6-A7F8-1E00-222ABA4E4291}"/>
          </ac:inkMkLst>
        </pc:inkChg>
        <pc:inkChg chg="add mod">
          <ac:chgData name="Donald Giddings (staff)" userId="241ad857-4517-4106-be45-0942a38a76b6" providerId="ADAL" clId="{045B0622-E33C-43DA-BBEC-73AA7ACE7319}" dt="2023-05-15T12:09:51.717" v="2441"/>
          <ac:inkMkLst>
            <pc:docMk/>
            <pc:sldMk cId="653181337" sldId="287"/>
            <ac:inkMk id="107" creationId="{CF2C24E5-CB9B-7FA4-50B3-4011FA2B8712}"/>
          </ac:inkMkLst>
        </pc:inkChg>
        <pc:inkChg chg="add mod">
          <ac:chgData name="Donald Giddings (staff)" userId="241ad857-4517-4106-be45-0942a38a76b6" providerId="ADAL" clId="{045B0622-E33C-43DA-BBEC-73AA7ACE7319}" dt="2023-05-15T12:09:51.717" v="2441"/>
          <ac:inkMkLst>
            <pc:docMk/>
            <pc:sldMk cId="653181337" sldId="287"/>
            <ac:inkMk id="108" creationId="{A6E708FA-AAA0-B325-5B03-87370262E078}"/>
          </ac:inkMkLst>
        </pc:inkChg>
        <pc:inkChg chg="add mod">
          <ac:chgData name="Donald Giddings (staff)" userId="241ad857-4517-4106-be45-0942a38a76b6" providerId="ADAL" clId="{045B0622-E33C-43DA-BBEC-73AA7ACE7319}" dt="2023-05-15T12:09:51.717" v="2441"/>
          <ac:inkMkLst>
            <pc:docMk/>
            <pc:sldMk cId="653181337" sldId="287"/>
            <ac:inkMk id="109" creationId="{D5537846-1A98-DBC6-1742-BC0A0F49E473}"/>
          </ac:inkMkLst>
        </pc:inkChg>
        <pc:inkChg chg="add mod">
          <ac:chgData name="Donald Giddings (staff)" userId="241ad857-4517-4106-be45-0942a38a76b6" providerId="ADAL" clId="{045B0622-E33C-43DA-BBEC-73AA7ACE7319}" dt="2023-05-15T12:09:51.717" v="2441"/>
          <ac:inkMkLst>
            <pc:docMk/>
            <pc:sldMk cId="653181337" sldId="287"/>
            <ac:inkMk id="110" creationId="{1D539213-F95B-E3D6-0D15-FE46E8DAF5CA}"/>
          </ac:inkMkLst>
        </pc:inkChg>
        <pc:inkChg chg="add mod">
          <ac:chgData name="Donald Giddings (staff)" userId="241ad857-4517-4106-be45-0942a38a76b6" providerId="ADAL" clId="{045B0622-E33C-43DA-BBEC-73AA7ACE7319}" dt="2023-05-15T12:09:51.717" v="2441"/>
          <ac:inkMkLst>
            <pc:docMk/>
            <pc:sldMk cId="653181337" sldId="287"/>
            <ac:inkMk id="111" creationId="{56BAA2EF-C0F5-34BE-9A82-606B550E1FF8}"/>
          </ac:inkMkLst>
        </pc:inkChg>
        <pc:inkChg chg="add mod">
          <ac:chgData name="Donald Giddings (staff)" userId="241ad857-4517-4106-be45-0942a38a76b6" providerId="ADAL" clId="{045B0622-E33C-43DA-BBEC-73AA7ACE7319}" dt="2023-05-15T12:09:51.717" v="2441"/>
          <ac:inkMkLst>
            <pc:docMk/>
            <pc:sldMk cId="653181337" sldId="287"/>
            <ac:inkMk id="113" creationId="{E2AD6E3E-18A0-CDD8-D4AF-CA1F041BFF0B}"/>
          </ac:inkMkLst>
        </pc:inkChg>
        <pc:inkChg chg="add mod">
          <ac:chgData name="Donald Giddings (staff)" userId="241ad857-4517-4106-be45-0942a38a76b6" providerId="ADAL" clId="{045B0622-E33C-43DA-BBEC-73AA7ACE7319}" dt="2023-05-15T12:09:51.717" v="2441"/>
          <ac:inkMkLst>
            <pc:docMk/>
            <pc:sldMk cId="653181337" sldId="287"/>
            <ac:inkMk id="114" creationId="{427A54F3-8A6C-662B-EA80-3D1EF20F7046}"/>
          </ac:inkMkLst>
        </pc:inkChg>
        <pc:inkChg chg="add mod">
          <ac:chgData name="Donald Giddings (staff)" userId="241ad857-4517-4106-be45-0942a38a76b6" providerId="ADAL" clId="{045B0622-E33C-43DA-BBEC-73AA7ACE7319}" dt="2023-05-15T12:09:51.717" v="2441"/>
          <ac:inkMkLst>
            <pc:docMk/>
            <pc:sldMk cId="653181337" sldId="287"/>
            <ac:inkMk id="115" creationId="{95D77199-E546-89FE-9C66-B41D30DA8D10}"/>
          </ac:inkMkLst>
        </pc:inkChg>
        <pc:inkChg chg="add mod">
          <ac:chgData name="Donald Giddings (staff)" userId="241ad857-4517-4106-be45-0942a38a76b6" providerId="ADAL" clId="{045B0622-E33C-43DA-BBEC-73AA7ACE7319}" dt="2023-05-15T12:09:51.717" v="2441"/>
          <ac:inkMkLst>
            <pc:docMk/>
            <pc:sldMk cId="653181337" sldId="287"/>
            <ac:inkMk id="117" creationId="{1673B426-A14B-9B93-BD89-E78E89544F2E}"/>
          </ac:inkMkLst>
        </pc:inkChg>
        <pc:inkChg chg="add mod">
          <ac:chgData name="Donald Giddings (staff)" userId="241ad857-4517-4106-be45-0942a38a76b6" providerId="ADAL" clId="{045B0622-E33C-43DA-BBEC-73AA7ACE7319}" dt="2023-05-15T12:09:51.717" v="2441"/>
          <ac:inkMkLst>
            <pc:docMk/>
            <pc:sldMk cId="653181337" sldId="287"/>
            <ac:inkMk id="118" creationId="{DD078BC5-FCAD-1AB6-BDDF-137C2D1C26DA}"/>
          </ac:inkMkLst>
        </pc:inkChg>
        <pc:inkChg chg="add mod">
          <ac:chgData name="Donald Giddings (staff)" userId="241ad857-4517-4106-be45-0942a38a76b6" providerId="ADAL" clId="{045B0622-E33C-43DA-BBEC-73AA7ACE7319}" dt="2023-05-15T12:09:51.717" v="2441"/>
          <ac:inkMkLst>
            <pc:docMk/>
            <pc:sldMk cId="653181337" sldId="287"/>
            <ac:inkMk id="119" creationId="{ED0CFE80-6B15-398E-3DAD-BA32250F3DB5}"/>
          </ac:inkMkLst>
        </pc:inkChg>
        <pc:inkChg chg="add mod">
          <ac:chgData name="Donald Giddings (staff)" userId="241ad857-4517-4106-be45-0942a38a76b6" providerId="ADAL" clId="{045B0622-E33C-43DA-BBEC-73AA7ACE7319}" dt="2023-05-15T12:09:51.717" v="2441"/>
          <ac:inkMkLst>
            <pc:docMk/>
            <pc:sldMk cId="653181337" sldId="287"/>
            <ac:inkMk id="120" creationId="{CF060C85-2AEF-322A-6278-6F13E841DD79}"/>
          </ac:inkMkLst>
        </pc:inkChg>
        <pc:inkChg chg="add mod">
          <ac:chgData name="Donald Giddings (staff)" userId="241ad857-4517-4106-be45-0942a38a76b6" providerId="ADAL" clId="{045B0622-E33C-43DA-BBEC-73AA7ACE7319}" dt="2023-05-15T12:09:51.717" v="2441"/>
          <ac:inkMkLst>
            <pc:docMk/>
            <pc:sldMk cId="653181337" sldId="287"/>
            <ac:inkMk id="121" creationId="{4AC7668A-B207-989D-D3CA-7F5189964957}"/>
          </ac:inkMkLst>
        </pc:inkChg>
        <pc:inkChg chg="add mod">
          <ac:chgData name="Donald Giddings (staff)" userId="241ad857-4517-4106-be45-0942a38a76b6" providerId="ADAL" clId="{045B0622-E33C-43DA-BBEC-73AA7ACE7319}" dt="2023-05-15T12:09:51.717" v="2441"/>
          <ac:inkMkLst>
            <pc:docMk/>
            <pc:sldMk cId="653181337" sldId="287"/>
            <ac:inkMk id="122" creationId="{9053C87D-7EFD-D5BA-A184-A1923B8B4B0E}"/>
          </ac:inkMkLst>
        </pc:inkChg>
        <pc:inkChg chg="add mod">
          <ac:chgData name="Donald Giddings (staff)" userId="241ad857-4517-4106-be45-0942a38a76b6" providerId="ADAL" clId="{045B0622-E33C-43DA-BBEC-73AA7ACE7319}" dt="2023-05-15T12:09:51.717" v="2441"/>
          <ac:inkMkLst>
            <pc:docMk/>
            <pc:sldMk cId="653181337" sldId="287"/>
            <ac:inkMk id="123" creationId="{AECACE6D-88B6-AC47-4905-F83F2559767F}"/>
          </ac:inkMkLst>
        </pc:inkChg>
        <pc:inkChg chg="add mod">
          <ac:chgData name="Donald Giddings (staff)" userId="241ad857-4517-4106-be45-0942a38a76b6" providerId="ADAL" clId="{045B0622-E33C-43DA-BBEC-73AA7ACE7319}" dt="2023-05-15T12:09:51.717" v="2441"/>
          <ac:inkMkLst>
            <pc:docMk/>
            <pc:sldMk cId="653181337" sldId="287"/>
            <ac:inkMk id="124" creationId="{412370D4-022B-25D8-9BD1-8174F4E0AF1E}"/>
          </ac:inkMkLst>
        </pc:inkChg>
        <pc:inkChg chg="add mod">
          <ac:chgData name="Donald Giddings (staff)" userId="241ad857-4517-4106-be45-0942a38a76b6" providerId="ADAL" clId="{045B0622-E33C-43DA-BBEC-73AA7ACE7319}" dt="2023-05-15T12:09:51.717" v="2441"/>
          <ac:inkMkLst>
            <pc:docMk/>
            <pc:sldMk cId="653181337" sldId="287"/>
            <ac:inkMk id="125" creationId="{669B6CB2-AEAE-8564-2F5A-06D5143556CB}"/>
          </ac:inkMkLst>
        </pc:inkChg>
        <pc:inkChg chg="add mod">
          <ac:chgData name="Donald Giddings (staff)" userId="241ad857-4517-4106-be45-0942a38a76b6" providerId="ADAL" clId="{045B0622-E33C-43DA-BBEC-73AA7ACE7319}" dt="2023-05-15T12:09:51.717" v="2441"/>
          <ac:inkMkLst>
            <pc:docMk/>
            <pc:sldMk cId="653181337" sldId="287"/>
            <ac:inkMk id="126" creationId="{2E3DC690-FAE4-80E0-C0D1-54B13D2C56E8}"/>
          </ac:inkMkLst>
        </pc:inkChg>
        <pc:inkChg chg="add mod">
          <ac:chgData name="Donald Giddings (staff)" userId="241ad857-4517-4106-be45-0942a38a76b6" providerId="ADAL" clId="{045B0622-E33C-43DA-BBEC-73AA7ACE7319}" dt="2023-05-15T12:09:51.717" v="2441"/>
          <ac:inkMkLst>
            <pc:docMk/>
            <pc:sldMk cId="653181337" sldId="287"/>
            <ac:inkMk id="127" creationId="{3DB9ED05-7417-CB38-507C-43855029A140}"/>
          </ac:inkMkLst>
        </pc:inkChg>
        <pc:inkChg chg="add mod">
          <ac:chgData name="Donald Giddings (staff)" userId="241ad857-4517-4106-be45-0942a38a76b6" providerId="ADAL" clId="{045B0622-E33C-43DA-BBEC-73AA7ACE7319}" dt="2023-05-15T12:09:51.717" v="2441"/>
          <ac:inkMkLst>
            <pc:docMk/>
            <pc:sldMk cId="653181337" sldId="287"/>
            <ac:inkMk id="128" creationId="{78C326D1-76CE-C04F-E64C-4A77C73BECA9}"/>
          </ac:inkMkLst>
        </pc:inkChg>
        <pc:inkChg chg="add mod">
          <ac:chgData name="Donald Giddings (staff)" userId="241ad857-4517-4106-be45-0942a38a76b6" providerId="ADAL" clId="{045B0622-E33C-43DA-BBEC-73AA7ACE7319}" dt="2023-05-15T12:09:51.717" v="2441"/>
          <ac:inkMkLst>
            <pc:docMk/>
            <pc:sldMk cId="653181337" sldId="287"/>
            <ac:inkMk id="129" creationId="{95F99439-B7AB-2FC0-9DDC-EBE3B07A8C03}"/>
          </ac:inkMkLst>
        </pc:inkChg>
        <pc:inkChg chg="add mod">
          <ac:chgData name="Donald Giddings (staff)" userId="241ad857-4517-4106-be45-0942a38a76b6" providerId="ADAL" clId="{045B0622-E33C-43DA-BBEC-73AA7ACE7319}" dt="2023-05-15T12:10:07.382" v="2459"/>
          <ac:inkMkLst>
            <pc:docMk/>
            <pc:sldMk cId="653181337" sldId="287"/>
            <ac:inkMk id="131" creationId="{0147274D-94FE-E20E-E5BE-43011A5B6FB9}"/>
          </ac:inkMkLst>
        </pc:inkChg>
        <pc:inkChg chg="add mod">
          <ac:chgData name="Donald Giddings (staff)" userId="241ad857-4517-4106-be45-0942a38a76b6" providerId="ADAL" clId="{045B0622-E33C-43DA-BBEC-73AA7ACE7319}" dt="2023-05-15T12:10:07.382" v="2459"/>
          <ac:inkMkLst>
            <pc:docMk/>
            <pc:sldMk cId="653181337" sldId="287"/>
            <ac:inkMk id="132" creationId="{F5554E2D-9761-7903-DE02-E984D2CA5BC0}"/>
          </ac:inkMkLst>
        </pc:inkChg>
        <pc:inkChg chg="add mod">
          <ac:chgData name="Donald Giddings (staff)" userId="241ad857-4517-4106-be45-0942a38a76b6" providerId="ADAL" clId="{045B0622-E33C-43DA-BBEC-73AA7ACE7319}" dt="2023-05-15T12:10:07.382" v="2459"/>
          <ac:inkMkLst>
            <pc:docMk/>
            <pc:sldMk cId="653181337" sldId="287"/>
            <ac:inkMk id="133" creationId="{CA678A25-213A-11B1-4052-0604F1BCF9B5}"/>
          </ac:inkMkLst>
        </pc:inkChg>
        <pc:inkChg chg="add mod">
          <ac:chgData name="Donald Giddings (staff)" userId="241ad857-4517-4106-be45-0942a38a76b6" providerId="ADAL" clId="{045B0622-E33C-43DA-BBEC-73AA7ACE7319}" dt="2023-05-15T12:10:07.382" v="2459"/>
          <ac:inkMkLst>
            <pc:docMk/>
            <pc:sldMk cId="653181337" sldId="287"/>
            <ac:inkMk id="135" creationId="{D6A83852-7373-3A51-1B0F-D872577EBE16}"/>
          </ac:inkMkLst>
        </pc:inkChg>
        <pc:inkChg chg="add mod">
          <ac:chgData name="Donald Giddings (staff)" userId="241ad857-4517-4106-be45-0942a38a76b6" providerId="ADAL" clId="{045B0622-E33C-43DA-BBEC-73AA7ACE7319}" dt="2023-05-15T12:10:07.382" v="2459"/>
          <ac:inkMkLst>
            <pc:docMk/>
            <pc:sldMk cId="653181337" sldId="287"/>
            <ac:inkMk id="136" creationId="{ABB01407-4014-A2C2-B4DF-0B847833BDD6}"/>
          </ac:inkMkLst>
        </pc:inkChg>
        <pc:inkChg chg="add mod">
          <ac:chgData name="Donald Giddings (staff)" userId="241ad857-4517-4106-be45-0942a38a76b6" providerId="ADAL" clId="{045B0622-E33C-43DA-BBEC-73AA7ACE7319}" dt="2023-05-15T12:10:07.382" v="2459"/>
          <ac:inkMkLst>
            <pc:docMk/>
            <pc:sldMk cId="653181337" sldId="287"/>
            <ac:inkMk id="137" creationId="{1ACB4187-C98E-ADE9-39DD-E95D695190E8}"/>
          </ac:inkMkLst>
        </pc:inkChg>
        <pc:inkChg chg="add mod">
          <ac:chgData name="Donald Giddings (staff)" userId="241ad857-4517-4106-be45-0942a38a76b6" providerId="ADAL" clId="{045B0622-E33C-43DA-BBEC-73AA7ACE7319}" dt="2023-05-15T12:10:07.382" v="2459"/>
          <ac:inkMkLst>
            <pc:docMk/>
            <pc:sldMk cId="653181337" sldId="287"/>
            <ac:inkMk id="138" creationId="{D8327358-B319-4EF7-F43E-8F57FFA5FA7F}"/>
          </ac:inkMkLst>
        </pc:inkChg>
        <pc:inkChg chg="add mod">
          <ac:chgData name="Donald Giddings (staff)" userId="241ad857-4517-4106-be45-0942a38a76b6" providerId="ADAL" clId="{045B0622-E33C-43DA-BBEC-73AA7ACE7319}" dt="2023-05-15T12:10:07.382" v="2459"/>
          <ac:inkMkLst>
            <pc:docMk/>
            <pc:sldMk cId="653181337" sldId="287"/>
            <ac:inkMk id="139" creationId="{39358636-2CA4-31DD-FA2B-5D0132C891D3}"/>
          </ac:inkMkLst>
        </pc:inkChg>
        <pc:inkChg chg="add mod">
          <ac:chgData name="Donald Giddings (staff)" userId="241ad857-4517-4106-be45-0942a38a76b6" providerId="ADAL" clId="{045B0622-E33C-43DA-BBEC-73AA7ACE7319}" dt="2023-05-15T12:10:07.382" v="2459"/>
          <ac:inkMkLst>
            <pc:docMk/>
            <pc:sldMk cId="653181337" sldId="287"/>
            <ac:inkMk id="140" creationId="{531C58D4-74E3-5A5F-87E9-603CFE9C0BC2}"/>
          </ac:inkMkLst>
        </pc:inkChg>
        <pc:inkChg chg="add mod">
          <ac:chgData name="Donald Giddings (staff)" userId="241ad857-4517-4106-be45-0942a38a76b6" providerId="ADAL" clId="{045B0622-E33C-43DA-BBEC-73AA7ACE7319}" dt="2023-05-15T12:10:07.382" v="2459"/>
          <ac:inkMkLst>
            <pc:docMk/>
            <pc:sldMk cId="653181337" sldId="287"/>
            <ac:inkMk id="141" creationId="{7F4C0B67-E1C7-8107-8A70-DDE3C5C381AA}"/>
          </ac:inkMkLst>
        </pc:inkChg>
        <pc:inkChg chg="add mod">
          <ac:chgData name="Donald Giddings (staff)" userId="241ad857-4517-4106-be45-0942a38a76b6" providerId="ADAL" clId="{045B0622-E33C-43DA-BBEC-73AA7ACE7319}" dt="2023-05-15T12:10:07.382" v="2459"/>
          <ac:inkMkLst>
            <pc:docMk/>
            <pc:sldMk cId="653181337" sldId="287"/>
            <ac:inkMk id="142" creationId="{0B5633C5-AD69-1E32-4933-D8ACEB6C1AC4}"/>
          </ac:inkMkLst>
        </pc:inkChg>
        <pc:inkChg chg="add mod">
          <ac:chgData name="Donald Giddings (staff)" userId="241ad857-4517-4106-be45-0942a38a76b6" providerId="ADAL" clId="{045B0622-E33C-43DA-BBEC-73AA7ACE7319}" dt="2023-05-15T12:10:07.382" v="2459"/>
          <ac:inkMkLst>
            <pc:docMk/>
            <pc:sldMk cId="653181337" sldId="287"/>
            <ac:inkMk id="143" creationId="{A1C27C50-A312-E2E1-DD68-831154B0E135}"/>
          </ac:inkMkLst>
        </pc:inkChg>
        <pc:inkChg chg="add mod">
          <ac:chgData name="Donald Giddings (staff)" userId="241ad857-4517-4106-be45-0942a38a76b6" providerId="ADAL" clId="{045B0622-E33C-43DA-BBEC-73AA7ACE7319}" dt="2023-05-15T12:10:07.382" v="2459"/>
          <ac:inkMkLst>
            <pc:docMk/>
            <pc:sldMk cId="653181337" sldId="287"/>
            <ac:inkMk id="145" creationId="{0A8BDAA2-9F1A-1F1A-EE27-6CD969063156}"/>
          </ac:inkMkLst>
        </pc:inkChg>
        <pc:inkChg chg="add mod">
          <ac:chgData name="Donald Giddings (staff)" userId="241ad857-4517-4106-be45-0942a38a76b6" providerId="ADAL" clId="{045B0622-E33C-43DA-BBEC-73AA7ACE7319}" dt="2023-05-15T12:10:07.382" v="2459"/>
          <ac:inkMkLst>
            <pc:docMk/>
            <pc:sldMk cId="653181337" sldId="287"/>
            <ac:inkMk id="146" creationId="{97C8E215-0244-4737-BC5F-0C54283D9DD9}"/>
          </ac:inkMkLst>
        </pc:inkChg>
        <pc:inkChg chg="add mod">
          <ac:chgData name="Donald Giddings (staff)" userId="241ad857-4517-4106-be45-0942a38a76b6" providerId="ADAL" clId="{045B0622-E33C-43DA-BBEC-73AA7ACE7319}" dt="2023-05-15T12:10:07.382" v="2459"/>
          <ac:inkMkLst>
            <pc:docMk/>
            <pc:sldMk cId="653181337" sldId="287"/>
            <ac:inkMk id="147" creationId="{04867DFC-1679-FF95-586A-8AFF78FBEFBE}"/>
          </ac:inkMkLst>
        </pc:inkChg>
        <pc:inkChg chg="add mod">
          <ac:chgData name="Donald Giddings (staff)" userId="241ad857-4517-4106-be45-0942a38a76b6" providerId="ADAL" clId="{045B0622-E33C-43DA-BBEC-73AA7ACE7319}" dt="2023-05-15T12:10:37.078" v="2491"/>
          <ac:inkMkLst>
            <pc:docMk/>
            <pc:sldMk cId="653181337" sldId="287"/>
            <ac:inkMk id="150" creationId="{C6A70F4E-9963-DF7D-A603-50C370597DFD}"/>
          </ac:inkMkLst>
        </pc:inkChg>
        <pc:inkChg chg="add mod">
          <ac:chgData name="Donald Giddings (staff)" userId="241ad857-4517-4106-be45-0942a38a76b6" providerId="ADAL" clId="{045B0622-E33C-43DA-BBEC-73AA7ACE7319}" dt="2023-05-15T12:10:37.078" v="2491"/>
          <ac:inkMkLst>
            <pc:docMk/>
            <pc:sldMk cId="653181337" sldId="287"/>
            <ac:inkMk id="151" creationId="{560BD1F0-98C1-B716-42A4-597272F30A93}"/>
          </ac:inkMkLst>
        </pc:inkChg>
        <pc:inkChg chg="add mod">
          <ac:chgData name="Donald Giddings (staff)" userId="241ad857-4517-4106-be45-0942a38a76b6" providerId="ADAL" clId="{045B0622-E33C-43DA-BBEC-73AA7ACE7319}" dt="2023-05-15T12:10:37.078" v="2491"/>
          <ac:inkMkLst>
            <pc:docMk/>
            <pc:sldMk cId="653181337" sldId="287"/>
            <ac:inkMk id="152" creationId="{9C8CF34F-02D9-E99B-F1AC-09FC53EA4359}"/>
          </ac:inkMkLst>
        </pc:inkChg>
        <pc:inkChg chg="add mod">
          <ac:chgData name="Donald Giddings (staff)" userId="241ad857-4517-4106-be45-0942a38a76b6" providerId="ADAL" clId="{045B0622-E33C-43DA-BBEC-73AA7ACE7319}" dt="2023-05-15T12:10:37.078" v="2491"/>
          <ac:inkMkLst>
            <pc:docMk/>
            <pc:sldMk cId="653181337" sldId="287"/>
            <ac:inkMk id="154" creationId="{1F7606FF-6989-D5DA-1C49-6B0E1FD02854}"/>
          </ac:inkMkLst>
        </pc:inkChg>
        <pc:inkChg chg="add mod">
          <ac:chgData name="Donald Giddings (staff)" userId="241ad857-4517-4106-be45-0942a38a76b6" providerId="ADAL" clId="{045B0622-E33C-43DA-BBEC-73AA7ACE7319}" dt="2023-05-15T12:10:37.078" v="2491"/>
          <ac:inkMkLst>
            <pc:docMk/>
            <pc:sldMk cId="653181337" sldId="287"/>
            <ac:inkMk id="155" creationId="{83F480AF-666C-5B33-A7A8-58209BA9CCA8}"/>
          </ac:inkMkLst>
        </pc:inkChg>
        <pc:inkChg chg="add mod">
          <ac:chgData name="Donald Giddings (staff)" userId="241ad857-4517-4106-be45-0942a38a76b6" providerId="ADAL" clId="{045B0622-E33C-43DA-BBEC-73AA7ACE7319}" dt="2023-05-15T12:10:37.078" v="2491"/>
          <ac:inkMkLst>
            <pc:docMk/>
            <pc:sldMk cId="653181337" sldId="287"/>
            <ac:inkMk id="156" creationId="{D71D8F99-2B2C-CCC7-3A2A-F1D8EEA7C46D}"/>
          </ac:inkMkLst>
        </pc:inkChg>
        <pc:inkChg chg="add mod">
          <ac:chgData name="Donald Giddings (staff)" userId="241ad857-4517-4106-be45-0942a38a76b6" providerId="ADAL" clId="{045B0622-E33C-43DA-BBEC-73AA7ACE7319}" dt="2023-05-15T12:10:37.078" v="2491"/>
          <ac:inkMkLst>
            <pc:docMk/>
            <pc:sldMk cId="653181337" sldId="287"/>
            <ac:inkMk id="157" creationId="{721A0BA1-79AD-AC32-DDFA-BEE575265F57}"/>
          </ac:inkMkLst>
        </pc:inkChg>
        <pc:inkChg chg="add mod">
          <ac:chgData name="Donald Giddings (staff)" userId="241ad857-4517-4106-be45-0942a38a76b6" providerId="ADAL" clId="{045B0622-E33C-43DA-BBEC-73AA7ACE7319}" dt="2023-05-15T12:10:37.078" v="2491"/>
          <ac:inkMkLst>
            <pc:docMk/>
            <pc:sldMk cId="653181337" sldId="287"/>
            <ac:inkMk id="158" creationId="{E6FB4DA1-8768-1A07-A4ED-C298B3CF352F}"/>
          </ac:inkMkLst>
        </pc:inkChg>
        <pc:inkChg chg="add mod">
          <ac:chgData name="Donald Giddings (staff)" userId="241ad857-4517-4106-be45-0942a38a76b6" providerId="ADAL" clId="{045B0622-E33C-43DA-BBEC-73AA7ACE7319}" dt="2023-05-15T12:10:37.078" v="2491"/>
          <ac:inkMkLst>
            <pc:docMk/>
            <pc:sldMk cId="653181337" sldId="287"/>
            <ac:inkMk id="159" creationId="{E407275D-8B5A-4662-8F31-A1DF2C2B2715}"/>
          </ac:inkMkLst>
        </pc:inkChg>
        <pc:inkChg chg="add mod">
          <ac:chgData name="Donald Giddings (staff)" userId="241ad857-4517-4106-be45-0942a38a76b6" providerId="ADAL" clId="{045B0622-E33C-43DA-BBEC-73AA7ACE7319}" dt="2023-05-15T12:10:55.730" v="2515"/>
          <ac:inkMkLst>
            <pc:docMk/>
            <pc:sldMk cId="653181337" sldId="287"/>
            <ac:inkMk id="161" creationId="{F2662D19-6E44-CB1B-64B3-821F617DE820}"/>
          </ac:inkMkLst>
        </pc:inkChg>
        <pc:inkChg chg="add mod">
          <ac:chgData name="Donald Giddings (staff)" userId="241ad857-4517-4106-be45-0942a38a76b6" providerId="ADAL" clId="{045B0622-E33C-43DA-BBEC-73AA7ACE7319}" dt="2023-05-15T12:10:55.730" v="2515"/>
          <ac:inkMkLst>
            <pc:docMk/>
            <pc:sldMk cId="653181337" sldId="287"/>
            <ac:inkMk id="162" creationId="{CCF36E84-38E3-BCCB-2FBD-E27C5B70F49B}"/>
          </ac:inkMkLst>
        </pc:inkChg>
        <pc:inkChg chg="add mod">
          <ac:chgData name="Donald Giddings (staff)" userId="241ad857-4517-4106-be45-0942a38a76b6" providerId="ADAL" clId="{045B0622-E33C-43DA-BBEC-73AA7ACE7319}" dt="2023-05-15T12:10:55.730" v="2515"/>
          <ac:inkMkLst>
            <pc:docMk/>
            <pc:sldMk cId="653181337" sldId="287"/>
            <ac:inkMk id="163" creationId="{D225C489-FC0A-6592-118A-EFD62D8861A9}"/>
          </ac:inkMkLst>
        </pc:inkChg>
        <pc:inkChg chg="add mod">
          <ac:chgData name="Donald Giddings (staff)" userId="241ad857-4517-4106-be45-0942a38a76b6" providerId="ADAL" clId="{045B0622-E33C-43DA-BBEC-73AA7ACE7319}" dt="2023-05-15T12:10:37.078" v="2491"/>
          <ac:inkMkLst>
            <pc:docMk/>
            <pc:sldMk cId="653181337" sldId="287"/>
            <ac:inkMk id="165" creationId="{12A6FEB3-AFE8-1422-03E1-468BBD8CC6BF}"/>
          </ac:inkMkLst>
        </pc:inkChg>
        <pc:inkChg chg="add mod">
          <ac:chgData name="Donald Giddings (staff)" userId="241ad857-4517-4106-be45-0942a38a76b6" providerId="ADAL" clId="{045B0622-E33C-43DA-BBEC-73AA7ACE7319}" dt="2023-05-15T12:10:37.078" v="2491"/>
          <ac:inkMkLst>
            <pc:docMk/>
            <pc:sldMk cId="653181337" sldId="287"/>
            <ac:inkMk id="166" creationId="{4C86EB0F-3F06-3E9B-98F8-8A4F7C915977}"/>
          </ac:inkMkLst>
        </pc:inkChg>
        <pc:inkChg chg="add mod">
          <ac:chgData name="Donald Giddings (staff)" userId="241ad857-4517-4106-be45-0942a38a76b6" providerId="ADAL" clId="{045B0622-E33C-43DA-BBEC-73AA7ACE7319}" dt="2023-05-15T12:10:37.078" v="2491"/>
          <ac:inkMkLst>
            <pc:docMk/>
            <pc:sldMk cId="653181337" sldId="287"/>
            <ac:inkMk id="167" creationId="{7916FCA8-2D57-DD87-A681-900702D388AB}"/>
          </ac:inkMkLst>
        </pc:inkChg>
        <pc:inkChg chg="add mod">
          <ac:chgData name="Donald Giddings (staff)" userId="241ad857-4517-4106-be45-0942a38a76b6" providerId="ADAL" clId="{045B0622-E33C-43DA-BBEC-73AA7ACE7319}" dt="2023-05-15T12:10:37.078" v="2491"/>
          <ac:inkMkLst>
            <pc:docMk/>
            <pc:sldMk cId="653181337" sldId="287"/>
            <ac:inkMk id="168" creationId="{E7A560BF-ADB1-CF8D-2BF8-52B52A59491F}"/>
          </ac:inkMkLst>
        </pc:inkChg>
        <pc:inkChg chg="add mod">
          <ac:chgData name="Donald Giddings (staff)" userId="241ad857-4517-4106-be45-0942a38a76b6" providerId="ADAL" clId="{045B0622-E33C-43DA-BBEC-73AA7ACE7319}" dt="2023-05-15T12:10:37.078" v="2491"/>
          <ac:inkMkLst>
            <pc:docMk/>
            <pc:sldMk cId="653181337" sldId="287"/>
            <ac:inkMk id="169" creationId="{30C427FF-2F4D-F679-92CA-5528A278B14D}"/>
          </ac:inkMkLst>
        </pc:inkChg>
        <pc:inkChg chg="add mod">
          <ac:chgData name="Donald Giddings (staff)" userId="241ad857-4517-4106-be45-0942a38a76b6" providerId="ADAL" clId="{045B0622-E33C-43DA-BBEC-73AA7ACE7319}" dt="2023-05-15T12:10:37.078" v="2491"/>
          <ac:inkMkLst>
            <pc:docMk/>
            <pc:sldMk cId="653181337" sldId="287"/>
            <ac:inkMk id="170" creationId="{B37BD9C3-538A-FB83-7231-8661A7B2B45B}"/>
          </ac:inkMkLst>
        </pc:inkChg>
        <pc:inkChg chg="add mod">
          <ac:chgData name="Donald Giddings (staff)" userId="241ad857-4517-4106-be45-0942a38a76b6" providerId="ADAL" clId="{045B0622-E33C-43DA-BBEC-73AA7ACE7319}" dt="2023-05-15T12:10:37.078" v="2491"/>
          <ac:inkMkLst>
            <pc:docMk/>
            <pc:sldMk cId="653181337" sldId="287"/>
            <ac:inkMk id="171" creationId="{905CF4D1-031E-4FC9-C4E3-C42FF196EB33}"/>
          </ac:inkMkLst>
        </pc:inkChg>
        <pc:inkChg chg="add mod">
          <ac:chgData name="Donald Giddings (staff)" userId="241ad857-4517-4106-be45-0942a38a76b6" providerId="ADAL" clId="{045B0622-E33C-43DA-BBEC-73AA7ACE7319}" dt="2023-05-15T12:10:37.078" v="2491"/>
          <ac:inkMkLst>
            <pc:docMk/>
            <pc:sldMk cId="653181337" sldId="287"/>
            <ac:inkMk id="172" creationId="{F786B5CE-63C4-F6F1-83EF-5E3217C72E43}"/>
          </ac:inkMkLst>
        </pc:inkChg>
        <pc:inkChg chg="add mod">
          <ac:chgData name="Donald Giddings (staff)" userId="241ad857-4517-4106-be45-0942a38a76b6" providerId="ADAL" clId="{045B0622-E33C-43DA-BBEC-73AA7ACE7319}" dt="2023-05-15T12:10:37.078" v="2491"/>
          <ac:inkMkLst>
            <pc:docMk/>
            <pc:sldMk cId="653181337" sldId="287"/>
            <ac:inkMk id="173" creationId="{C30CBAD7-4D72-345D-9F4C-F16CEA7615E0}"/>
          </ac:inkMkLst>
        </pc:inkChg>
        <pc:inkChg chg="add mod">
          <ac:chgData name="Donald Giddings (staff)" userId="241ad857-4517-4106-be45-0942a38a76b6" providerId="ADAL" clId="{045B0622-E33C-43DA-BBEC-73AA7ACE7319}" dt="2023-05-15T12:10:37.078" v="2491"/>
          <ac:inkMkLst>
            <pc:docMk/>
            <pc:sldMk cId="653181337" sldId="287"/>
            <ac:inkMk id="174" creationId="{24D37AC5-DCDF-C0BB-CE02-E0AB97590E87}"/>
          </ac:inkMkLst>
        </pc:inkChg>
        <pc:inkChg chg="add mod">
          <ac:chgData name="Donald Giddings (staff)" userId="241ad857-4517-4106-be45-0942a38a76b6" providerId="ADAL" clId="{045B0622-E33C-43DA-BBEC-73AA7ACE7319}" dt="2023-05-15T12:10:37.078" v="2491"/>
          <ac:inkMkLst>
            <pc:docMk/>
            <pc:sldMk cId="653181337" sldId="287"/>
            <ac:inkMk id="175" creationId="{EA82C056-D88E-41D9-250B-ADC5C16E25A4}"/>
          </ac:inkMkLst>
        </pc:inkChg>
        <pc:inkChg chg="add mod">
          <ac:chgData name="Donald Giddings (staff)" userId="241ad857-4517-4106-be45-0942a38a76b6" providerId="ADAL" clId="{045B0622-E33C-43DA-BBEC-73AA7ACE7319}" dt="2023-05-15T12:10:37.078" v="2491"/>
          <ac:inkMkLst>
            <pc:docMk/>
            <pc:sldMk cId="653181337" sldId="287"/>
            <ac:inkMk id="176" creationId="{398F1BD6-29CE-F1E1-DF67-15E7D00728F0}"/>
          </ac:inkMkLst>
        </pc:inkChg>
        <pc:inkChg chg="add mod">
          <ac:chgData name="Donald Giddings (staff)" userId="241ad857-4517-4106-be45-0942a38a76b6" providerId="ADAL" clId="{045B0622-E33C-43DA-BBEC-73AA7ACE7319}" dt="2023-05-15T12:10:37.078" v="2491"/>
          <ac:inkMkLst>
            <pc:docMk/>
            <pc:sldMk cId="653181337" sldId="287"/>
            <ac:inkMk id="177" creationId="{7E5C96A2-CFC6-6D5F-31BC-1A88F30F8529}"/>
          </ac:inkMkLst>
        </pc:inkChg>
        <pc:inkChg chg="add mod">
          <ac:chgData name="Donald Giddings (staff)" userId="241ad857-4517-4106-be45-0942a38a76b6" providerId="ADAL" clId="{045B0622-E33C-43DA-BBEC-73AA7ACE7319}" dt="2023-05-15T12:10:37.078" v="2491"/>
          <ac:inkMkLst>
            <pc:docMk/>
            <pc:sldMk cId="653181337" sldId="287"/>
            <ac:inkMk id="178" creationId="{EC92A7DE-BA00-6208-3D88-E8CE28236A37}"/>
          </ac:inkMkLst>
        </pc:inkChg>
        <pc:inkChg chg="add mod">
          <ac:chgData name="Donald Giddings (staff)" userId="241ad857-4517-4106-be45-0942a38a76b6" providerId="ADAL" clId="{045B0622-E33C-43DA-BBEC-73AA7ACE7319}" dt="2023-05-15T12:10:37.078" v="2491"/>
          <ac:inkMkLst>
            <pc:docMk/>
            <pc:sldMk cId="653181337" sldId="287"/>
            <ac:inkMk id="179" creationId="{AB0D0E6E-86F4-0EDB-872F-FF991BB4CCBB}"/>
          </ac:inkMkLst>
        </pc:inkChg>
        <pc:inkChg chg="add mod">
          <ac:chgData name="Donald Giddings (staff)" userId="241ad857-4517-4106-be45-0942a38a76b6" providerId="ADAL" clId="{045B0622-E33C-43DA-BBEC-73AA7ACE7319}" dt="2023-05-15T12:10:37.078" v="2491"/>
          <ac:inkMkLst>
            <pc:docMk/>
            <pc:sldMk cId="653181337" sldId="287"/>
            <ac:inkMk id="180" creationId="{0455D720-AE4E-9D2E-7598-05ADBA74EFCC}"/>
          </ac:inkMkLst>
        </pc:inkChg>
        <pc:inkChg chg="add mod">
          <ac:chgData name="Donald Giddings (staff)" userId="241ad857-4517-4106-be45-0942a38a76b6" providerId="ADAL" clId="{045B0622-E33C-43DA-BBEC-73AA7ACE7319}" dt="2023-05-15T12:10:52.420" v="2509"/>
          <ac:inkMkLst>
            <pc:docMk/>
            <pc:sldMk cId="653181337" sldId="287"/>
            <ac:inkMk id="182" creationId="{18B68D27-FC84-0E0B-79B7-69533A9B5AD3}"/>
          </ac:inkMkLst>
        </pc:inkChg>
        <pc:inkChg chg="add mod">
          <ac:chgData name="Donald Giddings (staff)" userId="241ad857-4517-4106-be45-0942a38a76b6" providerId="ADAL" clId="{045B0622-E33C-43DA-BBEC-73AA7ACE7319}" dt="2023-05-15T12:10:52.420" v="2509"/>
          <ac:inkMkLst>
            <pc:docMk/>
            <pc:sldMk cId="653181337" sldId="287"/>
            <ac:inkMk id="183" creationId="{55FE6B7E-D633-F379-CAC8-7F32F35930EE}"/>
          </ac:inkMkLst>
        </pc:inkChg>
        <pc:inkChg chg="add mod">
          <ac:chgData name="Donald Giddings (staff)" userId="241ad857-4517-4106-be45-0942a38a76b6" providerId="ADAL" clId="{045B0622-E33C-43DA-BBEC-73AA7ACE7319}" dt="2023-05-15T12:10:52.420" v="2509"/>
          <ac:inkMkLst>
            <pc:docMk/>
            <pc:sldMk cId="653181337" sldId="287"/>
            <ac:inkMk id="184" creationId="{F828D841-A6D7-0EB8-4AE3-2C6E3A365873}"/>
          </ac:inkMkLst>
        </pc:inkChg>
        <pc:inkChg chg="add mod">
          <ac:chgData name="Donald Giddings (staff)" userId="241ad857-4517-4106-be45-0942a38a76b6" providerId="ADAL" clId="{045B0622-E33C-43DA-BBEC-73AA7ACE7319}" dt="2023-05-15T12:10:52.420" v="2509"/>
          <ac:inkMkLst>
            <pc:docMk/>
            <pc:sldMk cId="653181337" sldId="287"/>
            <ac:inkMk id="185" creationId="{F7598BB9-056F-7CF5-5E5F-0F3F4B385719}"/>
          </ac:inkMkLst>
        </pc:inkChg>
        <pc:inkChg chg="add mod">
          <ac:chgData name="Donald Giddings (staff)" userId="241ad857-4517-4106-be45-0942a38a76b6" providerId="ADAL" clId="{045B0622-E33C-43DA-BBEC-73AA7ACE7319}" dt="2023-05-15T12:10:52.420" v="2509"/>
          <ac:inkMkLst>
            <pc:docMk/>
            <pc:sldMk cId="653181337" sldId="287"/>
            <ac:inkMk id="186" creationId="{D99678DB-3B94-535C-9A6D-4173F29F0066}"/>
          </ac:inkMkLst>
        </pc:inkChg>
        <pc:inkChg chg="add mod">
          <ac:chgData name="Donald Giddings (staff)" userId="241ad857-4517-4106-be45-0942a38a76b6" providerId="ADAL" clId="{045B0622-E33C-43DA-BBEC-73AA7ACE7319}" dt="2023-05-15T12:10:52.420" v="2509"/>
          <ac:inkMkLst>
            <pc:docMk/>
            <pc:sldMk cId="653181337" sldId="287"/>
            <ac:inkMk id="187" creationId="{EB0B7557-F2BC-F483-4362-015046C119B0}"/>
          </ac:inkMkLst>
        </pc:inkChg>
        <pc:inkChg chg="add mod">
          <ac:chgData name="Donald Giddings (staff)" userId="241ad857-4517-4106-be45-0942a38a76b6" providerId="ADAL" clId="{045B0622-E33C-43DA-BBEC-73AA7ACE7319}" dt="2023-05-15T12:10:52.420" v="2509"/>
          <ac:inkMkLst>
            <pc:docMk/>
            <pc:sldMk cId="653181337" sldId="287"/>
            <ac:inkMk id="188" creationId="{BD324BDE-0EEB-9E0C-BE49-DBF582A54178}"/>
          </ac:inkMkLst>
        </pc:inkChg>
        <pc:inkChg chg="add mod">
          <ac:chgData name="Donald Giddings (staff)" userId="241ad857-4517-4106-be45-0942a38a76b6" providerId="ADAL" clId="{045B0622-E33C-43DA-BBEC-73AA7ACE7319}" dt="2023-05-15T12:10:52.420" v="2509"/>
          <ac:inkMkLst>
            <pc:docMk/>
            <pc:sldMk cId="653181337" sldId="287"/>
            <ac:inkMk id="189" creationId="{81F0DA8B-D757-53EB-AC00-83ECA1ADF808}"/>
          </ac:inkMkLst>
        </pc:inkChg>
        <pc:inkChg chg="add mod">
          <ac:chgData name="Donald Giddings (staff)" userId="241ad857-4517-4106-be45-0942a38a76b6" providerId="ADAL" clId="{045B0622-E33C-43DA-BBEC-73AA7ACE7319}" dt="2023-05-15T12:10:52.420" v="2509"/>
          <ac:inkMkLst>
            <pc:docMk/>
            <pc:sldMk cId="653181337" sldId="287"/>
            <ac:inkMk id="190" creationId="{7419E728-33DE-AFB7-2088-5176CBC74AFC}"/>
          </ac:inkMkLst>
        </pc:inkChg>
        <pc:inkChg chg="add mod">
          <ac:chgData name="Donald Giddings (staff)" userId="241ad857-4517-4106-be45-0942a38a76b6" providerId="ADAL" clId="{045B0622-E33C-43DA-BBEC-73AA7ACE7319}" dt="2023-05-15T12:10:52.420" v="2509"/>
          <ac:inkMkLst>
            <pc:docMk/>
            <pc:sldMk cId="653181337" sldId="287"/>
            <ac:inkMk id="191" creationId="{60F6FAFD-B2AB-C872-413D-5918690B4195}"/>
          </ac:inkMkLst>
        </pc:inkChg>
        <pc:inkChg chg="add mod">
          <ac:chgData name="Donald Giddings (staff)" userId="241ad857-4517-4106-be45-0942a38a76b6" providerId="ADAL" clId="{045B0622-E33C-43DA-BBEC-73AA7ACE7319}" dt="2023-05-15T12:10:52.420" v="2509"/>
          <ac:inkMkLst>
            <pc:docMk/>
            <pc:sldMk cId="653181337" sldId="287"/>
            <ac:inkMk id="192" creationId="{E3B89447-3FAB-64B6-A97C-F28D0878AD8F}"/>
          </ac:inkMkLst>
        </pc:inkChg>
        <pc:inkChg chg="add mod">
          <ac:chgData name="Donald Giddings (staff)" userId="241ad857-4517-4106-be45-0942a38a76b6" providerId="ADAL" clId="{045B0622-E33C-43DA-BBEC-73AA7ACE7319}" dt="2023-05-15T12:10:52.420" v="2509"/>
          <ac:inkMkLst>
            <pc:docMk/>
            <pc:sldMk cId="653181337" sldId="287"/>
            <ac:inkMk id="193" creationId="{CC082FC1-F544-418E-D986-12F6E13DC7AC}"/>
          </ac:inkMkLst>
        </pc:inkChg>
        <pc:inkChg chg="add mod">
          <ac:chgData name="Donald Giddings (staff)" userId="241ad857-4517-4106-be45-0942a38a76b6" providerId="ADAL" clId="{045B0622-E33C-43DA-BBEC-73AA7ACE7319}" dt="2023-05-15T12:10:55.730" v="2515"/>
          <ac:inkMkLst>
            <pc:docMk/>
            <pc:sldMk cId="653181337" sldId="287"/>
            <ac:inkMk id="194" creationId="{447D782C-574E-4266-9FCC-9D12E53DC8D0}"/>
          </ac:inkMkLst>
        </pc:inkChg>
        <pc:inkChg chg="add mod">
          <ac:chgData name="Donald Giddings (staff)" userId="241ad857-4517-4106-be45-0942a38a76b6" providerId="ADAL" clId="{045B0622-E33C-43DA-BBEC-73AA7ACE7319}" dt="2023-05-15T12:10:55.730" v="2515"/>
          <ac:inkMkLst>
            <pc:docMk/>
            <pc:sldMk cId="653181337" sldId="287"/>
            <ac:inkMk id="195" creationId="{A55A69E2-EF3E-9892-25D4-707809E68288}"/>
          </ac:inkMkLst>
        </pc:inkChg>
        <pc:inkChg chg="add mod">
          <ac:chgData name="Donald Giddings (staff)" userId="241ad857-4517-4106-be45-0942a38a76b6" providerId="ADAL" clId="{045B0622-E33C-43DA-BBEC-73AA7ACE7319}" dt="2023-05-15T12:10:55.730" v="2515"/>
          <ac:inkMkLst>
            <pc:docMk/>
            <pc:sldMk cId="653181337" sldId="287"/>
            <ac:inkMk id="196" creationId="{20F050C3-634D-7607-7C6E-D0ED401C75D2}"/>
          </ac:inkMkLst>
        </pc:inkChg>
        <pc:inkChg chg="add mod">
          <ac:chgData name="Donald Giddings (staff)" userId="241ad857-4517-4106-be45-0942a38a76b6" providerId="ADAL" clId="{045B0622-E33C-43DA-BBEC-73AA7ACE7319}" dt="2023-05-15T12:10:55.730" v="2515"/>
          <ac:inkMkLst>
            <pc:docMk/>
            <pc:sldMk cId="653181337" sldId="287"/>
            <ac:inkMk id="197" creationId="{8E883BE6-1389-3C83-CCC7-89B66E77A5DB}"/>
          </ac:inkMkLst>
        </pc:inkChg>
        <pc:inkChg chg="add mod">
          <ac:chgData name="Donald Giddings (staff)" userId="241ad857-4517-4106-be45-0942a38a76b6" providerId="ADAL" clId="{045B0622-E33C-43DA-BBEC-73AA7ACE7319}" dt="2023-05-15T12:10:55.730" v="2515"/>
          <ac:inkMkLst>
            <pc:docMk/>
            <pc:sldMk cId="653181337" sldId="287"/>
            <ac:inkMk id="198" creationId="{357E5A31-9B42-2EC3-2612-57AD5407ABB2}"/>
          </ac:inkMkLst>
        </pc:inkChg>
        <pc:inkChg chg="add mod">
          <ac:chgData name="Donald Giddings (staff)" userId="241ad857-4517-4106-be45-0942a38a76b6" providerId="ADAL" clId="{045B0622-E33C-43DA-BBEC-73AA7ACE7319}" dt="2023-05-15T12:10:55.730" v="2515"/>
          <ac:inkMkLst>
            <pc:docMk/>
            <pc:sldMk cId="653181337" sldId="287"/>
            <ac:inkMk id="201" creationId="{7A4A9E06-EFF6-F463-5240-947E5E23AAC0}"/>
          </ac:inkMkLst>
        </pc:inkChg>
        <pc:inkChg chg="add mod">
          <ac:chgData name="Donald Giddings (staff)" userId="241ad857-4517-4106-be45-0942a38a76b6" providerId="ADAL" clId="{045B0622-E33C-43DA-BBEC-73AA7ACE7319}" dt="2023-05-15T12:10:55.730" v="2515"/>
          <ac:inkMkLst>
            <pc:docMk/>
            <pc:sldMk cId="653181337" sldId="287"/>
            <ac:inkMk id="202" creationId="{69295454-023B-F136-657C-D2E206C3199D}"/>
          </ac:inkMkLst>
        </pc:inkChg>
        <pc:inkChg chg="add mod">
          <ac:chgData name="Donald Giddings (staff)" userId="241ad857-4517-4106-be45-0942a38a76b6" providerId="ADAL" clId="{045B0622-E33C-43DA-BBEC-73AA7ACE7319}" dt="2023-05-15T12:10:55.730" v="2515"/>
          <ac:inkMkLst>
            <pc:docMk/>
            <pc:sldMk cId="653181337" sldId="287"/>
            <ac:inkMk id="203" creationId="{99F39FAB-95A2-CC15-157E-F2C5EE23B558}"/>
          </ac:inkMkLst>
        </pc:inkChg>
        <pc:inkChg chg="add mod">
          <ac:chgData name="Donald Giddings (staff)" userId="241ad857-4517-4106-be45-0942a38a76b6" providerId="ADAL" clId="{045B0622-E33C-43DA-BBEC-73AA7ACE7319}" dt="2023-05-15T12:10:55.730" v="2515"/>
          <ac:inkMkLst>
            <pc:docMk/>
            <pc:sldMk cId="653181337" sldId="287"/>
            <ac:inkMk id="204" creationId="{8304C267-FB90-5CD6-7002-FBEF8A264BE8}"/>
          </ac:inkMkLst>
        </pc:inkChg>
        <pc:inkChg chg="add mod">
          <ac:chgData name="Donald Giddings (staff)" userId="241ad857-4517-4106-be45-0942a38a76b6" providerId="ADAL" clId="{045B0622-E33C-43DA-BBEC-73AA7ACE7319}" dt="2023-05-15T12:10:55.730" v="2515"/>
          <ac:inkMkLst>
            <pc:docMk/>
            <pc:sldMk cId="653181337" sldId="287"/>
            <ac:inkMk id="205" creationId="{0965C2FA-ADE6-E87E-98F3-51AB75157032}"/>
          </ac:inkMkLst>
        </pc:inkChg>
        <pc:inkChg chg="add mod">
          <ac:chgData name="Donald Giddings (staff)" userId="241ad857-4517-4106-be45-0942a38a76b6" providerId="ADAL" clId="{045B0622-E33C-43DA-BBEC-73AA7ACE7319}" dt="2023-05-15T12:12:29.559" v="2600"/>
          <ac:inkMkLst>
            <pc:docMk/>
            <pc:sldMk cId="653181337" sldId="287"/>
            <ac:inkMk id="207" creationId="{D0BA1376-AC81-9B92-7225-1BDB27D88E1F}"/>
          </ac:inkMkLst>
        </pc:inkChg>
        <pc:inkChg chg="add mod">
          <ac:chgData name="Donald Giddings (staff)" userId="241ad857-4517-4106-be45-0942a38a76b6" providerId="ADAL" clId="{045B0622-E33C-43DA-BBEC-73AA7ACE7319}" dt="2023-05-15T12:12:29.559" v="2600"/>
          <ac:inkMkLst>
            <pc:docMk/>
            <pc:sldMk cId="653181337" sldId="287"/>
            <ac:inkMk id="208" creationId="{F96E43B0-8C2D-7ACC-3EBE-FF9F5C98EC2F}"/>
          </ac:inkMkLst>
        </pc:inkChg>
        <pc:inkChg chg="add mod">
          <ac:chgData name="Donald Giddings (staff)" userId="241ad857-4517-4106-be45-0942a38a76b6" providerId="ADAL" clId="{045B0622-E33C-43DA-BBEC-73AA7ACE7319}" dt="2023-05-15T12:12:29.559" v="2600"/>
          <ac:inkMkLst>
            <pc:docMk/>
            <pc:sldMk cId="653181337" sldId="287"/>
            <ac:inkMk id="209" creationId="{638ABA88-8D4A-A454-18D0-7F17EC36CF98}"/>
          </ac:inkMkLst>
        </pc:inkChg>
        <pc:inkChg chg="add mod">
          <ac:chgData name="Donald Giddings (staff)" userId="241ad857-4517-4106-be45-0942a38a76b6" providerId="ADAL" clId="{045B0622-E33C-43DA-BBEC-73AA7ACE7319}" dt="2023-05-15T12:12:29.559" v="2600"/>
          <ac:inkMkLst>
            <pc:docMk/>
            <pc:sldMk cId="653181337" sldId="287"/>
            <ac:inkMk id="211" creationId="{BED781C8-07FF-D34C-9B1C-B0C38AA40D27}"/>
          </ac:inkMkLst>
        </pc:inkChg>
        <pc:inkChg chg="add mod">
          <ac:chgData name="Donald Giddings (staff)" userId="241ad857-4517-4106-be45-0942a38a76b6" providerId="ADAL" clId="{045B0622-E33C-43DA-BBEC-73AA7ACE7319}" dt="2023-05-15T12:12:29.559" v="2600"/>
          <ac:inkMkLst>
            <pc:docMk/>
            <pc:sldMk cId="653181337" sldId="287"/>
            <ac:inkMk id="212" creationId="{C9DBD86D-C6AC-6A75-077A-20919F4486E5}"/>
          </ac:inkMkLst>
        </pc:inkChg>
        <pc:inkChg chg="add mod">
          <ac:chgData name="Donald Giddings (staff)" userId="241ad857-4517-4106-be45-0942a38a76b6" providerId="ADAL" clId="{045B0622-E33C-43DA-BBEC-73AA7ACE7319}" dt="2023-05-15T12:12:29.559" v="2600"/>
          <ac:inkMkLst>
            <pc:docMk/>
            <pc:sldMk cId="653181337" sldId="287"/>
            <ac:inkMk id="213" creationId="{018B2F94-490E-1CE1-6D84-5DA5268CCC09}"/>
          </ac:inkMkLst>
        </pc:inkChg>
        <pc:inkChg chg="add mod">
          <ac:chgData name="Donald Giddings (staff)" userId="241ad857-4517-4106-be45-0942a38a76b6" providerId="ADAL" clId="{045B0622-E33C-43DA-BBEC-73AA7ACE7319}" dt="2023-05-15T12:12:29.559" v="2600"/>
          <ac:inkMkLst>
            <pc:docMk/>
            <pc:sldMk cId="653181337" sldId="287"/>
            <ac:inkMk id="214" creationId="{F9EAB7D7-FD0B-C2AD-C45F-039BEA9408FB}"/>
          </ac:inkMkLst>
        </pc:inkChg>
        <pc:inkChg chg="add mod">
          <ac:chgData name="Donald Giddings (staff)" userId="241ad857-4517-4106-be45-0942a38a76b6" providerId="ADAL" clId="{045B0622-E33C-43DA-BBEC-73AA7ACE7319}" dt="2023-05-15T12:12:29.559" v="2600"/>
          <ac:inkMkLst>
            <pc:docMk/>
            <pc:sldMk cId="653181337" sldId="287"/>
            <ac:inkMk id="215" creationId="{D3A2A1B7-0543-0A27-9964-B3BD7BF194A1}"/>
          </ac:inkMkLst>
        </pc:inkChg>
        <pc:inkChg chg="add mod">
          <ac:chgData name="Donald Giddings (staff)" userId="241ad857-4517-4106-be45-0942a38a76b6" providerId="ADAL" clId="{045B0622-E33C-43DA-BBEC-73AA7ACE7319}" dt="2023-05-15T12:12:29.559" v="2600"/>
          <ac:inkMkLst>
            <pc:docMk/>
            <pc:sldMk cId="653181337" sldId="287"/>
            <ac:inkMk id="216" creationId="{66DDE239-C8AF-1200-272F-FEFFD04C908C}"/>
          </ac:inkMkLst>
        </pc:inkChg>
        <pc:inkChg chg="add mod">
          <ac:chgData name="Donald Giddings (staff)" userId="241ad857-4517-4106-be45-0942a38a76b6" providerId="ADAL" clId="{045B0622-E33C-43DA-BBEC-73AA7ACE7319}" dt="2023-05-15T12:12:29.559" v="2600"/>
          <ac:inkMkLst>
            <pc:docMk/>
            <pc:sldMk cId="653181337" sldId="287"/>
            <ac:inkMk id="218" creationId="{4EDD43B4-63BE-4A0E-CCEA-D657A198A199}"/>
          </ac:inkMkLst>
        </pc:inkChg>
        <pc:inkChg chg="add mod">
          <ac:chgData name="Donald Giddings (staff)" userId="241ad857-4517-4106-be45-0942a38a76b6" providerId="ADAL" clId="{045B0622-E33C-43DA-BBEC-73AA7ACE7319}" dt="2023-05-15T12:12:29.559" v="2600"/>
          <ac:inkMkLst>
            <pc:docMk/>
            <pc:sldMk cId="653181337" sldId="287"/>
            <ac:inkMk id="220" creationId="{C4FA3D35-6F40-3728-C562-21166754DB3A}"/>
          </ac:inkMkLst>
        </pc:inkChg>
        <pc:inkChg chg="add mod">
          <ac:chgData name="Donald Giddings (staff)" userId="241ad857-4517-4106-be45-0942a38a76b6" providerId="ADAL" clId="{045B0622-E33C-43DA-BBEC-73AA7ACE7319}" dt="2023-05-15T12:12:29.559" v="2600"/>
          <ac:inkMkLst>
            <pc:docMk/>
            <pc:sldMk cId="653181337" sldId="287"/>
            <ac:inkMk id="221" creationId="{4D853EE9-3424-7D7A-C255-7E73BE7AF685}"/>
          </ac:inkMkLst>
        </pc:inkChg>
        <pc:inkChg chg="add mod">
          <ac:chgData name="Donald Giddings (staff)" userId="241ad857-4517-4106-be45-0942a38a76b6" providerId="ADAL" clId="{045B0622-E33C-43DA-BBEC-73AA7ACE7319}" dt="2023-05-15T12:12:29.559" v="2600"/>
          <ac:inkMkLst>
            <pc:docMk/>
            <pc:sldMk cId="653181337" sldId="287"/>
            <ac:inkMk id="222" creationId="{C89C7D89-08CF-5EFD-734A-25E24EAA89C1}"/>
          </ac:inkMkLst>
        </pc:inkChg>
        <pc:inkChg chg="add mod">
          <ac:chgData name="Donald Giddings (staff)" userId="241ad857-4517-4106-be45-0942a38a76b6" providerId="ADAL" clId="{045B0622-E33C-43DA-BBEC-73AA7ACE7319}" dt="2023-05-15T12:12:29.559" v="2600"/>
          <ac:inkMkLst>
            <pc:docMk/>
            <pc:sldMk cId="653181337" sldId="287"/>
            <ac:inkMk id="223" creationId="{802DD25D-928C-7876-D95F-A2624012F689}"/>
          </ac:inkMkLst>
        </pc:inkChg>
        <pc:inkChg chg="add mod">
          <ac:chgData name="Donald Giddings (staff)" userId="241ad857-4517-4106-be45-0942a38a76b6" providerId="ADAL" clId="{045B0622-E33C-43DA-BBEC-73AA7ACE7319}" dt="2023-05-15T12:12:29.559" v="2600"/>
          <ac:inkMkLst>
            <pc:docMk/>
            <pc:sldMk cId="653181337" sldId="287"/>
            <ac:inkMk id="225" creationId="{FFA0481F-C3CE-A1DD-BE5E-1BBD406D8305}"/>
          </ac:inkMkLst>
        </pc:inkChg>
        <pc:inkChg chg="add mod">
          <ac:chgData name="Donald Giddings (staff)" userId="241ad857-4517-4106-be45-0942a38a76b6" providerId="ADAL" clId="{045B0622-E33C-43DA-BBEC-73AA7ACE7319}" dt="2023-05-15T12:12:29.559" v="2600"/>
          <ac:inkMkLst>
            <pc:docMk/>
            <pc:sldMk cId="653181337" sldId="287"/>
            <ac:inkMk id="226" creationId="{0B8A03C0-A243-CC96-A515-78C3AECB2EBC}"/>
          </ac:inkMkLst>
        </pc:inkChg>
        <pc:inkChg chg="add mod">
          <ac:chgData name="Donald Giddings (staff)" userId="241ad857-4517-4106-be45-0942a38a76b6" providerId="ADAL" clId="{045B0622-E33C-43DA-BBEC-73AA7ACE7319}" dt="2023-05-15T12:12:29.559" v="2600"/>
          <ac:inkMkLst>
            <pc:docMk/>
            <pc:sldMk cId="653181337" sldId="287"/>
            <ac:inkMk id="227" creationId="{31ECB93D-ACAE-92DC-9B06-94E15FF68E6B}"/>
          </ac:inkMkLst>
        </pc:inkChg>
        <pc:inkChg chg="add mod">
          <ac:chgData name="Donald Giddings (staff)" userId="241ad857-4517-4106-be45-0942a38a76b6" providerId="ADAL" clId="{045B0622-E33C-43DA-BBEC-73AA7ACE7319}" dt="2023-05-15T12:12:29.559" v="2600"/>
          <ac:inkMkLst>
            <pc:docMk/>
            <pc:sldMk cId="653181337" sldId="287"/>
            <ac:inkMk id="228" creationId="{AEC52FF9-85AC-6956-1C00-730546BD00ED}"/>
          </ac:inkMkLst>
        </pc:inkChg>
        <pc:inkChg chg="add mod">
          <ac:chgData name="Donald Giddings (staff)" userId="241ad857-4517-4106-be45-0942a38a76b6" providerId="ADAL" clId="{045B0622-E33C-43DA-BBEC-73AA7ACE7319}" dt="2023-05-15T12:12:29.559" v="2600"/>
          <ac:inkMkLst>
            <pc:docMk/>
            <pc:sldMk cId="653181337" sldId="287"/>
            <ac:inkMk id="229" creationId="{A1773FFF-16BD-5F78-9F59-2C544AC7D630}"/>
          </ac:inkMkLst>
        </pc:inkChg>
        <pc:inkChg chg="add mod">
          <ac:chgData name="Donald Giddings (staff)" userId="241ad857-4517-4106-be45-0942a38a76b6" providerId="ADAL" clId="{045B0622-E33C-43DA-BBEC-73AA7ACE7319}" dt="2023-05-15T12:12:29.559" v="2600"/>
          <ac:inkMkLst>
            <pc:docMk/>
            <pc:sldMk cId="653181337" sldId="287"/>
            <ac:inkMk id="230" creationId="{BC31DA8B-C8D7-A981-0E18-F54775056042}"/>
          </ac:inkMkLst>
        </pc:inkChg>
        <pc:inkChg chg="add mod">
          <ac:chgData name="Donald Giddings (staff)" userId="241ad857-4517-4106-be45-0942a38a76b6" providerId="ADAL" clId="{045B0622-E33C-43DA-BBEC-73AA7ACE7319}" dt="2023-05-15T12:12:29.559" v="2600"/>
          <ac:inkMkLst>
            <pc:docMk/>
            <pc:sldMk cId="653181337" sldId="287"/>
            <ac:inkMk id="231" creationId="{2B6610EA-4B6D-F099-9295-D326C74F1ACE}"/>
          </ac:inkMkLst>
        </pc:inkChg>
        <pc:inkChg chg="add mod">
          <ac:chgData name="Donald Giddings (staff)" userId="241ad857-4517-4106-be45-0942a38a76b6" providerId="ADAL" clId="{045B0622-E33C-43DA-BBEC-73AA7ACE7319}" dt="2023-05-15T12:12:29.559" v="2600"/>
          <ac:inkMkLst>
            <pc:docMk/>
            <pc:sldMk cId="653181337" sldId="287"/>
            <ac:inkMk id="233" creationId="{3D216D17-9DB7-EBDF-726F-DD4F6CF572AC}"/>
          </ac:inkMkLst>
        </pc:inkChg>
        <pc:inkChg chg="add mod">
          <ac:chgData name="Donald Giddings (staff)" userId="241ad857-4517-4106-be45-0942a38a76b6" providerId="ADAL" clId="{045B0622-E33C-43DA-BBEC-73AA7ACE7319}" dt="2023-05-15T12:12:29.559" v="2600"/>
          <ac:inkMkLst>
            <pc:docMk/>
            <pc:sldMk cId="653181337" sldId="287"/>
            <ac:inkMk id="234" creationId="{A29BDD48-F1DF-DA4A-4415-9DCDE126F029}"/>
          </ac:inkMkLst>
        </pc:inkChg>
        <pc:inkChg chg="add mod">
          <ac:chgData name="Donald Giddings (staff)" userId="241ad857-4517-4106-be45-0942a38a76b6" providerId="ADAL" clId="{045B0622-E33C-43DA-BBEC-73AA7ACE7319}" dt="2023-05-15T12:12:29.559" v="2600"/>
          <ac:inkMkLst>
            <pc:docMk/>
            <pc:sldMk cId="653181337" sldId="287"/>
            <ac:inkMk id="235" creationId="{F095E769-DCAA-A601-F5D9-60227D657869}"/>
          </ac:inkMkLst>
        </pc:inkChg>
        <pc:inkChg chg="add mod">
          <ac:chgData name="Donald Giddings (staff)" userId="241ad857-4517-4106-be45-0942a38a76b6" providerId="ADAL" clId="{045B0622-E33C-43DA-BBEC-73AA7ACE7319}" dt="2023-05-15T12:12:29.559" v="2600"/>
          <ac:inkMkLst>
            <pc:docMk/>
            <pc:sldMk cId="653181337" sldId="287"/>
            <ac:inkMk id="236" creationId="{EDC49224-936A-62F3-45F0-2C808DDA42CC}"/>
          </ac:inkMkLst>
        </pc:inkChg>
        <pc:inkChg chg="add mod">
          <ac:chgData name="Donald Giddings (staff)" userId="241ad857-4517-4106-be45-0942a38a76b6" providerId="ADAL" clId="{045B0622-E33C-43DA-BBEC-73AA7ACE7319}" dt="2023-05-15T12:12:29.559" v="2600"/>
          <ac:inkMkLst>
            <pc:docMk/>
            <pc:sldMk cId="653181337" sldId="287"/>
            <ac:inkMk id="237" creationId="{83782F27-CCDB-6448-0024-42C58DC70D77}"/>
          </ac:inkMkLst>
        </pc:inkChg>
        <pc:inkChg chg="add mod">
          <ac:chgData name="Donald Giddings (staff)" userId="241ad857-4517-4106-be45-0942a38a76b6" providerId="ADAL" clId="{045B0622-E33C-43DA-BBEC-73AA7ACE7319}" dt="2023-05-15T12:12:29.559" v="2600"/>
          <ac:inkMkLst>
            <pc:docMk/>
            <pc:sldMk cId="653181337" sldId="287"/>
            <ac:inkMk id="238" creationId="{E31669E7-6A69-E2D1-38C3-F408B380B925}"/>
          </ac:inkMkLst>
        </pc:inkChg>
        <pc:inkChg chg="add mod">
          <ac:chgData name="Donald Giddings (staff)" userId="241ad857-4517-4106-be45-0942a38a76b6" providerId="ADAL" clId="{045B0622-E33C-43DA-BBEC-73AA7ACE7319}" dt="2023-05-15T12:12:29.559" v="2600"/>
          <ac:inkMkLst>
            <pc:docMk/>
            <pc:sldMk cId="653181337" sldId="287"/>
            <ac:inkMk id="239" creationId="{5A494E19-7CDD-C799-3889-42E47CD761D6}"/>
          </ac:inkMkLst>
        </pc:inkChg>
        <pc:inkChg chg="add mod">
          <ac:chgData name="Donald Giddings (staff)" userId="241ad857-4517-4106-be45-0942a38a76b6" providerId="ADAL" clId="{045B0622-E33C-43DA-BBEC-73AA7ACE7319}" dt="2023-05-15T12:12:29.559" v="2600"/>
          <ac:inkMkLst>
            <pc:docMk/>
            <pc:sldMk cId="653181337" sldId="287"/>
            <ac:inkMk id="240" creationId="{AEA56F05-F11F-8458-5858-903284CFC41D}"/>
          </ac:inkMkLst>
        </pc:inkChg>
        <pc:inkChg chg="add mod">
          <ac:chgData name="Donald Giddings (staff)" userId="241ad857-4517-4106-be45-0942a38a76b6" providerId="ADAL" clId="{045B0622-E33C-43DA-BBEC-73AA7ACE7319}" dt="2023-05-15T12:12:29.559" v="2600"/>
          <ac:inkMkLst>
            <pc:docMk/>
            <pc:sldMk cId="653181337" sldId="287"/>
            <ac:inkMk id="241" creationId="{0D4951F0-5B1C-3A91-0728-2D79562FA18E}"/>
          </ac:inkMkLst>
        </pc:inkChg>
        <pc:inkChg chg="add mod">
          <ac:chgData name="Donald Giddings (staff)" userId="241ad857-4517-4106-be45-0942a38a76b6" providerId="ADAL" clId="{045B0622-E33C-43DA-BBEC-73AA7ACE7319}" dt="2023-05-15T12:12:29.559" v="2600"/>
          <ac:inkMkLst>
            <pc:docMk/>
            <pc:sldMk cId="653181337" sldId="287"/>
            <ac:inkMk id="243" creationId="{DF90F5BB-79F9-32DA-9A66-1F8E97E04027}"/>
          </ac:inkMkLst>
        </pc:inkChg>
        <pc:inkChg chg="add mod">
          <ac:chgData name="Donald Giddings (staff)" userId="241ad857-4517-4106-be45-0942a38a76b6" providerId="ADAL" clId="{045B0622-E33C-43DA-BBEC-73AA7ACE7319}" dt="2023-05-15T12:12:29.559" v="2600"/>
          <ac:inkMkLst>
            <pc:docMk/>
            <pc:sldMk cId="653181337" sldId="287"/>
            <ac:inkMk id="245" creationId="{A35150E6-2C92-7A0F-EE16-6161DB696296}"/>
          </ac:inkMkLst>
        </pc:inkChg>
        <pc:inkChg chg="add mod">
          <ac:chgData name="Donald Giddings (staff)" userId="241ad857-4517-4106-be45-0942a38a76b6" providerId="ADAL" clId="{045B0622-E33C-43DA-BBEC-73AA7ACE7319}" dt="2023-05-15T12:12:29.559" v="2600"/>
          <ac:inkMkLst>
            <pc:docMk/>
            <pc:sldMk cId="653181337" sldId="287"/>
            <ac:inkMk id="246" creationId="{43941139-A8B8-3A89-5582-534C45992948}"/>
          </ac:inkMkLst>
        </pc:inkChg>
        <pc:inkChg chg="add mod">
          <ac:chgData name="Donald Giddings (staff)" userId="241ad857-4517-4106-be45-0942a38a76b6" providerId="ADAL" clId="{045B0622-E33C-43DA-BBEC-73AA7ACE7319}" dt="2023-05-15T12:12:29.559" v="2600"/>
          <ac:inkMkLst>
            <pc:docMk/>
            <pc:sldMk cId="653181337" sldId="287"/>
            <ac:inkMk id="247" creationId="{1E41250F-80D4-5320-585B-A10CECDAA1FC}"/>
          </ac:inkMkLst>
        </pc:inkChg>
        <pc:inkChg chg="add mod">
          <ac:chgData name="Donald Giddings (staff)" userId="241ad857-4517-4106-be45-0942a38a76b6" providerId="ADAL" clId="{045B0622-E33C-43DA-BBEC-73AA7ACE7319}" dt="2023-05-15T12:12:29.559" v="2600"/>
          <ac:inkMkLst>
            <pc:docMk/>
            <pc:sldMk cId="653181337" sldId="287"/>
            <ac:inkMk id="248" creationId="{10CF4CFF-3C36-845B-E636-C09968707CAA}"/>
          </ac:inkMkLst>
        </pc:inkChg>
        <pc:inkChg chg="add mod">
          <ac:chgData name="Donald Giddings (staff)" userId="241ad857-4517-4106-be45-0942a38a76b6" providerId="ADAL" clId="{045B0622-E33C-43DA-BBEC-73AA7ACE7319}" dt="2023-05-15T12:12:29.559" v="2600"/>
          <ac:inkMkLst>
            <pc:docMk/>
            <pc:sldMk cId="653181337" sldId="287"/>
            <ac:inkMk id="249" creationId="{C7B2E083-B48A-6CAB-3569-623F6C63F8DA}"/>
          </ac:inkMkLst>
        </pc:inkChg>
        <pc:inkChg chg="add mod">
          <ac:chgData name="Donald Giddings (staff)" userId="241ad857-4517-4106-be45-0942a38a76b6" providerId="ADAL" clId="{045B0622-E33C-43DA-BBEC-73AA7ACE7319}" dt="2023-05-15T12:11:46.779" v="2571"/>
          <ac:inkMkLst>
            <pc:docMk/>
            <pc:sldMk cId="653181337" sldId="287"/>
            <ac:inkMk id="252" creationId="{BAD2EF48-62D5-0152-4811-F6311A26780C}"/>
          </ac:inkMkLst>
        </pc:inkChg>
        <pc:inkChg chg="add mod">
          <ac:chgData name="Donald Giddings (staff)" userId="241ad857-4517-4106-be45-0942a38a76b6" providerId="ADAL" clId="{045B0622-E33C-43DA-BBEC-73AA7ACE7319}" dt="2023-05-15T12:11:46.779" v="2571"/>
          <ac:inkMkLst>
            <pc:docMk/>
            <pc:sldMk cId="653181337" sldId="287"/>
            <ac:inkMk id="253" creationId="{213C5C8C-E729-7FB9-55E2-0CBAB34B142C}"/>
          </ac:inkMkLst>
        </pc:inkChg>
        <pc:inkChg chg="add mod">
          <ac:chgData name="Donald Giddings (staff)" userId="241ad857-4517-4106-be45-0942a38a76b6" providerId="ADAL" clId="{045B0622-E33C-43DA-BBEC-73AA7ACE7319}" dt="2023-05-15T12:11:46.779" v="2571"/>
          <ac:inkMkLst>
            <pc:docMk/>
            <pc:sldMk cId="653181337" sldId="287"/>
            <ac:inkMk id="254" creationId="{73BA9473-CE27-2099-2DAE-1B07971F67F2}"/>
          </ac:inkMkLst>
        </pc:inkChg>
        <pc:inkChg chg="add mod">
          <ac:chgData name="Donald Giddings (staff)" userId="241ad857-4517-4106-be45-0942a38a76b6" providerId="ADAL" clId="{045B0622-E33C-43DA-BBEC-73AA7ACE7319}" dt="2023-05-15T12:11:46.779" v="2571"/>
          <ac:inkMkLst>
            <pc:docMk/>
            <pc:sldMk cId="653181337" sldId="287"/>
            <ac:inkMk id="255" creationId="{B4AEA1A3-B6A9-8969-5063-4D778CC1DE18}"/>
          </ac:inkMkLst>
        </pc:inkChg>
        <pc:inkChg chg="add mod">
          <ac:chgData name="Donald Giddings (staff)" userId="241ad857-4517-4106-be45-0942a38a76b6" providerId="ADAL" clId="{045B0622-E33C-43DA-BBEC-73AA7ACE7319}" dt="2023-05-15T12:11:46.779" v="2571"/>
          <ac:inkMkLst>
            <pc:docMk/>
            <pc:sldMk cId="653181337" sldId="287"/>
            <ac:inkMk id="256" creationId="{8562944B-05DB-FAE8-849B-AECDCD4D575C}"/>
          </ac:inkMkLst>
        </pc:inkChg>
        <pc:inkChg chg="add mod">
          <ac:chgData name="Donald Giddings (staff)" userId="241ad857-4517-4106-be45-0942a38a76b6" providerId="ADAL" clId="{045B0622-E33C-43DA-BBEC-73AA7ACE7319}" dt="2023-05-15T12:11:46.779" v="2571"/>
          <ac:inkMkLst>
            <pc:docMk/>
            <pc:sldMk cId="653181337" sldId="287"/>
            <ac:inkMk id="257" creationId="{121AB09D-F144-43AD-0529-F0ECF575114E}"/>
          </ac:inkMkLst>
        </pc:inkChg>
        <pc:inkChg chg="add mod">
          <ac:chgData name="Donald Giddings (staff)" userId="241ad857-4517-4106-be45-0942a38a76b6" providerId="ADAL" clId="{045B0622-E33C-43DA-BBEC-73AA7ACE7319}" dt="2023-05-15T12:11:46.779" v="2571"/>
          <ac:inkMkLst>
            <pc:docMk/>
            <pc:sldMk cId="653181337" sldId="287"/>
            <ac:inkMk id="258" creationId="{33AE5BE9-4900-CA20-A774-AB6E0BEEA31B}"/>
          </ac:inkMkLst>
        </pc:inkChg>
        <pc:inkChg chg="add mod">
          <ac:chgData name="Donald Giddings (staff)" userId="241ad857-4517-4106-be45-0942a38a76b6" providerId="ADAL" clId="{045B0622-E33C-43DA-BBEC-73AA7ACE7319}" dt="2023-05-15T12:11:46.779" v="2571"/>
          <ac:inkMkLst>
            <pc:docMk/>
            <pc:sldMk cId="653181337" sldId="287"/>
            <ac:inkMk id="259" creationId="{0FFE34A3-069D-610C-F527-EADDA87EF32B}"/>
          </ac:inkMkLst>
        </pc:inkChg>
        <pc:inkChg chg="add mod">
          <ac:chgData name="Donald Giddings (staff)" userId="241ad857-4517-4106-be45-0942a38a76b6" providerId="ADAL" clId="{045B0622-E33C-43DA-BBEC-73AA7ACE7319}" dt="2023-05-15T12:11:46.779" v="2571"/>
          <ac:inkMkLst>
            <pc:docMk/>
            <pc:sldMk cId="653181337" sldId="287"/>
            <ac:inkMk id="260" creationId="{45EDC5F7-CF9E-0346-B0FA-FF86CEA949AF}"/>
          </ac:inkMkLst>
        </pc:inkChg>
        <pc:inkChg chg="add mod">
          <ac:chgData name="Donald Giddings (staff)" userId="241ad857-4517-4106-be45-0942a38a76b6" providerId="ADAL" clId="{045B0622-E33C-43DA-BBEC-73AA7ACE7319}" dt="2023-05-15T12:11:46.779" v="2571"/>
          <ac:inkMkLst>
            <pc:docMk/>
            <pc:sldMk cId="653181337" sldId="287"/>
            <ac:inkMk id="262" creationId="{07FAD275-DA4D-B74E-F5EC-8BF3833802BC}"/>
          </ac:inkMkLst>
        </pc:inkChg>
        <pc:inkChg chg="add mod">
          <ac:chgData name="Donald Giddings (staff)" userId="241ad857-4517-4106-be45-0942a38a76b6" providerId="ADAL" clId="{045B0622-E33C-43DA-BBEC-73AA7ACE7319}" dt="2023-05-15T12:12:29.559" v="2600"/>
          <ac:inkMkLst>
            <pc:docMk/>
            <pc:sldMk cId="653181337" sldId="287"/>
            <ac:inkMk id="264" creationId="{25C8BEC2-5C1F-F441-BE83-69571A2CC904}"/>
          </ac:inkMkLst>
        </pc:inkChg>
        <pc:inkChg chg="add mod">
          <ac:chgData name="Donald Giddings (staff)" userId="241ad857-4517-4106-be45-0942a38a76b6" providerId="ADAL" clId="{045B0622-E33C-43DA-BBEC-73AA7ACE7319}" dt="2023-05-15T12:12:29.559" v="2600"/>
          <ac:inkMkLst>
            <pc:docMk/>
            <pc:sldMk cId="653181337" sldId="287"/>
            <ac:inkMk id="265" creationId="{FB263A07-87D2-C656-B11F-62985C34F363}"/>
          </ac:inkMkLst>
        </pc:inkChg>
        <pc:inkChg chg="add mod">
          <ac:chgData name="Donald Giddings (staff)" userId="241ad857-4517-4106-be45-0942a38a76b6" providerId="ADAL" clId="{045B0622-E33C-43DA-BBEC-73AA7ACE7319}" dt="2023-05-15T12:12:29.559" v="2600"/>
          <ac:inkMkLst>
            <pc:docMk/>
            <pc:sldMk cId="653181337" sldId="287"/>
            <ac:inkMk id="266" creationId="{D76BD4DB-6B74-18CC-872E-F3419DF44AA8}"/>
          </ac:inkMkLst>
        </pc:inkChg>
        <pc:inkChg chg="add mod">
          <ac:chgData name="Donald Giddings (staff)" userId="241ad857-4517-4106-be45-0942a38a76b6" providerId="ADAL" clId="{045B0622-E33C-43DA-BBEC-73AA7ACE7319}" dt="2023-05-15T12:12:29.559" v="2600"/>
          <ac:inkMkLst>
            <pc:docMk/>
            <pc:sldMk cId="653181337" sldId="287"/>
            <ac:inkMk id="267" creationId="{52B1FDE2-1651-ACB7-F02B-D50E135D9939}"/>
          </ac:inkMkLst>
        </pc:inkChg>
        <pc:inkChg chg="add mod">
          <ac:chgData name="Donald Giddings (staff)" userId="241ad857-4517-4106-be45-0942a38a76b6" providerId="ADAL" clId="{045B0622-E33C-43DA-BBEC-73AA7ACE7319}" dt="2023-05-15T12:12:29.559" v="2600"/>
          <ac:inkMkLst>
            <pc:docMk/>
            <pc:sldMk cId="653181337" sldId="287"/>
            <ac:inkMk id="268" creationId="{7E9844C9-E4A4-8D30-BAC7-34DCB5E5405C}"/>
          </ac:inkMkLst>
        </pc:inkChg>
        <pc:inkChg chg="add mod">
          <ac:chgData name="Donald Giddings (staff)" userId="241ad857-4517-4106-be45-0942a38a76b6" providerId="ADAL" clId="{045B0622-E33C-43DA-BBEC-73AA7ACE7319}" dt="2023-05-15T12:12:29.559" v="2600"/>
          <ac:inkMkLst>
            <pc:docMk/>
            <pc:sldMk cId="653181337" sldId="287"/>
            <ac:inkMk id="270" creationId="{8B14B36D-A134-B4E6-F6F2-312DEABF9371}"/>
          </ac:inkMkLst>
        </pc:inkChg>
        <pc:inkChg chg="add mod">
          <ac:chgData name="Donald Giddings (staff)" userId="241ad857-4517-4106-be45-0942a38a76b6" providerId="ADAL" clId="{045B0622-E33C-43DA-BBEC-73AA7ACE7319}" dt="2023-05-15T12:12:29.559" v="2600"/>
          <ac:inkMkLst>
            <pc:docMk/>
            <pc:sldMk cId="653181337" sldId="287"/>
            <ac:inkMk id="271" creationId="{7C8CA6E7-E065-95F7-2511-FDB19B77D509}"/>
          </ac:inkMkLst>
        </pc:inkChg>
        <pc:inkChg chg="add mod">
          <ac:chgData name="Donald Giddings (staff)" userId="241ad857-4517-4106-be45-0942a38a76b6" providerId="ADAL" clId="{045B0622-E33C-43DA-BBEC-73AA7ACE7319}" dt="2023-05-15T12:12:29.559" v="2600"/>
          <ac:inkMkLst>
            <pc:docMk/>
            <pc:sldMk cId="653181337" sldId="287"/>
            <ac:inkMk id="272" creationId="{99B4CEA4-AA34-F29B-3541-DFA048DD455C}"/>
          </ac:inkMkLst>
        </pc:inkChg>
        <pc:inkChg chg="add mod">
          <ac:chgData name="Donald Giddings (staff)" userId="241ad857-4517-4106-be45-0942a38a76b6" providerId="ADAL" clId="{045B0622-E33C-43DA-BBEC-73AA7ACE7319}" dt="2023-05-15T12:12:29.559" v="2600"/>
          <ac:inkMkLst>
            <pc:docMk/>
            <pc:sldMk cId="653181337" sldId="287"/>
            <ac:inkMk id="273" creationId="{E453F9EE-A840-F9D4-C7D6-807B02C46CAB}"/>
          </ac:inkMkLst>
        </pc:inkChg>
        <pc:inkChg chg="add mod">
          <ac:chgData name="Donald Giddings (staff)" userId="241ad857-4517-4106-be45-0942a38a76b6" providerId="ADAL" clId="{045B0622-E33C-43DA-BBEC-73AA7ACE7319}" dt="2023-05-15T12:12:29.559" v="2600"/>
          <ac:inkMkLst>
            <pc:docMk/>
            <pc:sldMk cId="653181337" sldId="287"/>
            <ac:inkMk id="274" creationId="{0526DD18-8D35-F498-B018-25A86A423202}"/>
          </ac:inkMkLst>
        </pc:inkChg>
        <pc:inkChg chg="add mod">
          <ac:chgData name="Donald Giddings (staff)" userId="241ad857-4517-4106-be45-0942a38a76b6" providerId="ADAL" clId="{045B0622-E33C-43DA-BBEC-73AA7ACE7319}" dt="2023-05-15T12:12:29.559" v="2600"/>
          <ac:inkMkLst>
            <pc:docMk/>
            <pc:sldMk cId="653181337" sldId="287"/>
            <ac:inkMk id="276" creationId="{A4CC65C7-F7E0-EF3D-FC96-8F8A389375E2}"/>
          </ac:inkMkLst>
        </pc:inkChg>
        <pc:inkChg chg="add mod">
          <ac:chgData name="Donald Giddings (staff)" userId="241ad857-4517-4106-be45-0942a38a76b6" providerId="ADAL" clId="{045B0622-E33C-43DA-BBEC-73AA7ACE7319}" dt="2023-05-15T12:12:29.559" v="2600"/>
          <ac:inkMkLst>
            <pc:docMk/>
            <pc:sldMk cId="653181337" sldId="287"/>
            <ac:inkMk id="277" creationId="{D58E1BA9-1C84-AF10-C180-D22EF783FCCD}"/>
          </ac:inkMkLst>
        </pc:inkChg>
        <pc:inkChg chg="add mod">
          <ac:chgData name="Donald Giddings (staff)" userId="241ad857-4517-4106-be45-0942a38a76b6" providerId="ADAL" clId="{045B0622-E33C-43DA-BBEC-73AA7ACE7319}" dt="2023-05-15T12:12:29.559" v="2600"/>
          <ac:inkMkLst>
            <pc:docMk/>
            <pc:sldMk cId="653181337" sldId="287"/>
            <ac:inkMk id="278" creationId="{F5FEE6CC-E8E5-8F82-E1DA-A21B94F23FFE}"/>
          </ac:inkMkLst>
        </pc:inkChg>
        <pc:inkChg chg="add mod">
          <ac:chgData name="Donald Giddings (staff)" userId="241ad857-4517-4106-be45-0942a38a76b6" providerId="ADAL" clId="{045B0622-E33C-43DA-BBEC-73AA7ACE7319}" dt="2023-05-15T12:12:29.559" v="2600"/>
          <ac:inkMkLst>
            <pc:docMk/>
            <pc:sldMk cId="653181337" sldId="287"/>
            <ac:inkMk id="279" creationId="{1A2530D0-DB4D-6143-AFD4-F06FE3079751}"/>
          </ac:inkMkLst>
        </pc:inkChg>
        <pc:inkChg chg="add mod">
          <ac:chgData name="Donald Giddings (staff)" userId="241ad857-4517-4106-be45-0942a38a76b6" providerId="ADAL" clId="{045B0622-E33C-43DA-BBEC-73AA7ACE7319}" dt="2023-05-15T12:12:29.559" v="2600"/>
          <ac:inkMkLst>
            <pc:docMk/>
            <pc:sldMk cId="653181337" sldId="287"/>
            <ac:inkMk id="280" creationId="{D3E22CC0-7FEF-BE26-B223-0E51F26ECA76}"/>
          </ac:inkMkLst>
        </pc:inkChg>
        <pc:inkChg chg="add mod">
          <ac:chgData name="Donald Giddings (staff)" userId="241ad857-4517-4106-be45-0942a38a76b6" providerId="ADAL" clId="{045B0622-E33C-43DA-BBEC-73AA7ACE7319}" dt="2023-05-15T12:12:29.559" v="2600"/>
          <ac:inkMkLst>
            <pc:docMk/>
            <pc:sldMk cId="653181337" sldId="287"/>
            <ac:inkMk id="281" creationId="{83FA92EF-8C32-D329-83E0-5BF06FEAF403}"/>
          </ac:inkMkLst>
        </pc:inkChg>
        <pc:inkChg chg="add mod">
          <ac:chgData name="Donald Giddings (staff)" userId="241ad857-4517-4106-be45-0942a38a76b6" providerId="ADAL" clId="{045B0622-E33C-43DA-BBEC-73AA7ACE7319}" dt="2023-05-15T12:12:29.559" v="2600"/>
          <ac:inkMkLst>
            <pc:docMk/>
            <pc:sldMk cId="653181337" sldId="287"/>
            <ac:inkMk id="283" creationId="{2F929931-E07B-0B7E-19B6-EDBE24E1007C}"/>
          </ac:inkMkLst>
        </pc:inkChg>
        <pc:inkChg chg="add mod">
          <ac:chgData name="Donald Giddings (staff)" userId="241ad857-4517-4106-be45-0942a38a76b6" providerId="ADAL" clId="{045B0622-E33C-43DA-BBEC-73AA7ACE7319}" dt="2023-05-15T12:12:29.559" v="2600"/>
          <ac:inkMkLst>
            <pc:docMk/>
            <pc:sldMk cId="653181337" sldId="287"/>
            <ac:inkMk id="284" creationId="{E44B4DF9-9A56-575A-F210-FCE71CAC74EE}"/>
          </ac:inkMkLst>
        </pc:inkChg>
        <pc:inkChg chg="add mod">
          <ac:chgData name="Donald Giddings (staff)" userId="241ad857-4517-4106-be45-0942a38a76b6" providerId="ADAL" clId="{045B0622-E33C-43DA-BBEC-73AA7ACE7319}" dt="2023-05-15T12:12:29.559" v="2600"/>
          <ac:inkMkLst>
            <pc:docMk/>
            <pc:sldMk cId="653181337" sldId="287"/>
            <ac:inkMk id="285" creationId="{D8F330DA-22E9-C05D-48CB-4B637BB2722C}"/>
          </ac:inkMkLst>
        </pc:inkChg>
        <pc:inkChg chg="add mod">
          <ac:chgData name="Donald Giddings (staff)" userId="241ad857-4517-4106-be45-0942a38a76b6" providerId="ADAL" clId="{045B0622-E33C-43DA-BBEC-73AA7ACE7319}" dt="2023-05-15T12:12:29.559" v="2600"/>
          <ac:inkMkLst>
            <pc:docMk/>
            <pc:sldMk cId="653181337" sldId="287"/>
            <ac:inkMk id="286" creationId="{63EC49D1-3ED4-AEC5-84D5-034E7662CE17}"/>
          </ac:inkMkLst>
        </pc:inkChg>
        <pc:inkChg chg="add mod">
          <ac:chgData name="Donald Giddings (staff)" userId="241ad857-4517-4106-be45-0942a38a76b6" providerId="ADAL" clId="{045B0622-E33C-43DA-BBEC-73AA7ACE7319}" dt="2023-05-15T12:12:29.559" v="2600"/>
          <ac:inkMkLst>
            <pc:docMk/>
            <pc:sldMk cId="653181337" sldId="287"/>
            <ac:inkMk id="287" creationId="{2AF024D7-74B1-F1C6-1D30-D776BF8DC020}"/>
          </ac:inkMkLst>
        </pc:inkChg>
        <pc:inkChg chg="add mod">
          <ac:chgData name="Donald Giddings (staff)" userId="241ad857-4517-4106-be45-0942a38a76b6" providerId="ADAL" clId="{045B0622-E33C-43DA-BBEC-73AA7ACE7319}" dt="2023-05-15T12:12:29.559" v="2600"/>
          <ac:inkMkLst>
            <pc:docMk/>
            <pc:sldMk cId="653181337" sldId="287"/>
            <ac:inkMk id="288" creationId="{876C6690-AAF2-5E7B-2E1C-5C37D21C0A37}"/>
          </ac:inkMkLst>
        </pc:inkChg>
        <pc:inkChg chg="add mod">
          <ac:chgData name="Donald Giddings (staff)" userId="241ad857-4517-4106-be45-0942a38a76b6" providerId="ADAL" clId="{045B0622-E33C-43DA-BBEC-73AA7ACE7319}" dt="2023-05-15T12:12:29.559" v="2600"/>
          <ac:inkMkLst>
            <pc:docMk/>
            <pc:sldMk cId="653181337" sldId="287"/>
            <ac:inkMk id="289" creationId="{4277F98D-BF91-DBB8-3D46-89D33C011136}"/>
          </ac:inkMkLst>
        </pc:inkChg>
        <pc:inkChg chg="add mod">
          <ac:chgData name="Donald Giddings (staff)" userId="241ad857-4517-4106-be45-0942a38a76b6" providerId="ADAL" clId="{045B0622-E33C-43DA-BBEC-73AA7ACE7319}" dt="2023-05-15T12:12:29.559" v="2600"/>
          <ac:inkMkLst>
            <pc:docMk/>
            <pc:sldMk cId="653181337" sldId="287"/>
            <ac:inkMk id="290" creationId="{06D1A054-217F-2AEF-0BEB-F797F3A671FD}"/>
          </ac:inkMkLst>
        </pc:inkChg>
        <pc:inkChg chg="add mod">
          <ac:chgData name="Donald Giddings (staff)" userId="241ad857-4517-4106-be45-0942a38a76b6" providerId="ADAL" clId="{045B0622-E33C-43DA-BBEC-73AA7ACE7319}" dt="2023-05-15T12:12:29.559" v="2600"/>
          <ac:inkMkLst>
            <pc:docMk/>
            <pc:sldMk cId="653181337" sldId="287"/>
            <ac:inkMk id="291" creationId="{71B6D259-CBF3-EE30-B3EB-7708453AF7D2}"/>
          </ac:inkMkLst>
        </pc:inkChg>
      </pc:sldChg>
      <pc:sldChg chg="new del">
        <pc:chgData name="Donald Giddings (staff)" userId="241ad857-4517-4106-be45-0942a38a76b6" providerId="ADAL" clId="{045B0622-E33C-43DA-BBEC-73AA7ACE7319}" dt="2023-05-15T12:06:25.488" v="2312" actId="47"/>
        <pc:sldMkLst>
          <pc:docMk/>
          <pc:sldMk cId="3115300871" sldId="287"/>
        </pc:sldMkLst>
      </pc:sldChg>
      <pc:sldChg chg="addSp delSp modSp new mod setBg modClrScheme addAnim chgLayout">
        <pc:chgData name="Donald Giddings (staff)" userId="241ad857-4517-4106-be45-0942a38a76b6" providerId="ADAL" clId="{045B0622-E33C-43DA-BBEC-73AA7ACE7319}" dt="2023-05-15T12:13:51.161" v="2625"/>
        <pc:sldMkLst>
          <pc:docMk/>
          <pc:sldMk cId="3782750264" sldId="288"/>
        </pc:sldMkLst>
        <pc:spChg chg="del mod ord">
          <ac:chgData name="Donald Giddings (staff)" userId="241ad857-4517-4106-be45-0942a38a76b6" providerId="ADAL" clId="{045B0622-E33C-43DA-BBEC-73AA7ACE7319}" dt="2023-05-15T12:13:08.746" v="2609" actId="700"/>
          <ac:spMkLst>
            <pc:docMk/>
            <pc:sldMk cId="3782750264" sldId="288"/>
            <ac:spMk id="2" creationId="{33EDCC5C-6DAD-B3D8-78A4-DCAE5C33F639}"/>
          </ac:spMkLst>
        </pc:spChg>
        <pc:spChg chg="del">
          <ac:chgData name="Donald Giddings (staff)" userId="241ad857-4517-4106-be45-0942a38a76b6" providerId="ADAL" clId="{045B0622-E33C-43DA-BBEC-73AA7ACE7319}" dt="2023-05-15T12:13:08.746" v="2609" actId="700"/>
          <ac:spMkLst>
            <pc:docMk/>
            <pc:sldMk cId="3782750264" sldId="288"/>
            <ac:spMk id="3" creationId="{8D4A4C50-2DAD-A0B7-F673-B58BC2CD74C0}"/>
          </ac:spMkLst>
        </pc:spChg>
        <pc:spChg chg="add mod ord">
          <ac:chgData name="Donald Giddings (staff)" userId="241ad857-4517-4106-be45-0942a38a76b6" providerId="ADAL" clId="{045B0622-E33C-43DA-BBEC-73AA7ACE7319}" dt="2023-05-15T12:13:51.149" v="2624" actId="26606"/>
          <ac:spMkLst>
            <pc:docMk/>
            <pc:sldMk cId="3782750264" sldId="288"/>
            <ac:spMk id="4" creationId="{B7FDBB8E-5BB5-1A4F-E870-D239312EB284}"/>
          </ac:spMkLst>
        </pc:spChg>
        <pc:spChg chg="add">
          <ac:chgData name="Donald Giddings (staff)" userId="241ad857-4517-4106-be45-0942a38a76b6" providerId="ADAL" clId="{045B0622-E33C-43DA-BBEC-73AA7ACE7319}" dt="2023-05-15T12:13:51.149" v="2624" actId="26606"/>
          <ac:spMkLst>
            <pc:docMk/>
            <pc:sldMk cId="3782750264" sldId="288"/>
            <ac:spMk id="10" creationId="{DD4C4B28-6B4B-4445-8535-F516D74E4AA9}"/>
          </ac:spMkLst>
        </pc:spChg>
        <pc:spChg chg="add">
          <ac:chgData name="Donald Giddings (staff)" userId="241ad857-4517-4106-be45-0942a38a76b6" providerId="ADAL" clId="{045B0622-E33C-43DA-BBEC-73AA7ACE7319}" dt="2023-05-15T12:13:51.149" v="2624" actId="26606"/>
          <ac:spMkLst>
            <pc:docMk/>
            <pc:sldMk cId="3782750264" sldId="288"/>
            <ac:spMk id="14" creationId="{55B419A7-F817-4767-8CCB-FB0E189C4ACD}"/>
          </ac:spMkLst>
        </pc:spChg>
        <pc:spChg chg="add">
          <ac:chgData name="Donald Giddings (staff)" userId="241ad857-4517-4106-be45-0942a38a76b6" providerId="ADAL" clId="{045B0622-E33C-43DA-BBEC-73AA7ACE7319}" dt="2023-05-15T12:13:51.149" v="2624" actId="26606"/>
          <ac:spMkLst>
            <pc:docMk/>
            <pc:sldMk cId="3782750264" sldId="288"/>
            <ac:spMk id="16" creationId="{868BA1FB-7158-4051-A255-70F5F21FD8A1}"/>
          </ac:spMkLst>
        </pc:spChg>
        <pc:spChg chg="add">
          <ac:chgData name="Donald Giddings (staff)" userId="241ad857-4517-4106-be45-0942a38a76b6" providerId="ADAL" clId="{045B0622-E33C-43DA-BBEC-73AA7ACE7319}" dt="2023-05-15T12:13:51.149" v="2624" actId="26606"/>
          <ac:spMkLst>
            <pc:docMk/>
            <pc:sldMk cId="3782750264" sldId="288"/>
            <ac:spMk id="20" creationId="{7021D92D-08FF-45A6-9109-AC9462C7E8E3}"/>
          </ac:spMkLst>
        </pc:spChg>
        <pc:picChg chg="add">
          <ac:chgData name="Donald Giddings (staff)" userId="241ad857-4517-4106-be45-0942a38a76b6" providerId="ADAL" clId="{045B0622-E33C-43DA-BBEC-73AA7ACE7319}" dt="2023-05-15T12:13:51.149" v="2624" actId="26606"/>
          <ac:picMkLst>
            <pc:docMk/>
            <pc:sldMk cId="3782750264" sldId="288"/>
            <ac:picMk id="6" creationId="{979C9560-CB0B-6005-447B-B817812E3F40}"/>
          </ac:picMkLst>
        </pc:picChg>
        <pc:cxnChg chg="add">
          <ac:chgData name="Donald Giddings (staff)" userId="241ad857-4517-4106-be45-0942a38a76b6" providerId="ADAL" clId="{045B0622-E33C-43DA-BBEC-73AA7ACE7319}" dt="2023-05-15T12:13:51.149" v="2624" actId="26606"/>
          <ac:cxnSpMkLst>
            <pc:docMk/>
            <pc:sldMk cId="3782750264" sldId="288"/>
            <ac:cxnSpMk id="12" creationId="{0CB1C732-7193-4253-8746-850D090A6B4E}"/>
          </ac:cxnSpMkLst>
        </pc:cxnChg>
        <pc:cxnChg chg="add">
          <ac:chgData name="Donald Giddings (staff)" userId="241ad857-4517-4106-be45-0942a38a76b6" providerId="ADAL" clId="{045B0622-E33C-43DA-BBEC-73AA7ACE7319}" dt="2023-05-15T12:13:51.149" v="2624" actId="26606"/>
          <ac:cxnSpMkLst>
            <pc:docMk/>
            <pc:sldMk cId="3782750264" sldId="288"/>
            <ac:cxnSpMk id="18" creationId="{D81E42A3-743C-4C15-9DA8-93AA9AEBFB17}"/>
          </ac:cxnSpMkLst>
        </pc:cxnChg>
      </pc:sldChg>
      <pc:sldChg chg="addSp modSp new mod">
        <pc:chgData name="Donald Giddings (staff)" userId="241ad857-4517-4106-be45-0942a38a76b6" providerId="ADAL" clId="{045B0622-E33C-43DA-BBEC-73AA7ACE7319}" dt="2023-05-15T12:18:20.793" v="2646"/>
        <pc:sldMkLst>
          <pc:docMk/>
          <pc:sldMk cId="41434764" sldId="289"/>
        </pc:sldMkLst>
        <pc:spChg chg="mod">
          <ac:chgData name="Donald Giddings (staff)" userId="241ad857-4517-4106-be45-0942a38a76b6" providerId="ADAL" clId="{045B0622-E33C-43DA-BBEC-73AA7ACE7319}" dt="2023-05-15T12:18:18.523" v="2645" actId="20577"/>
          <ac:spMkLst>
            <pc:docMk/>
            <pc:sldMk cId="41434764" sldId="289"/>
            <ac:spMk id="2" creationId="{86D2AC9E-71CC-FD58-6DDA-CC3EA64980D3}"/>
          </ac:spMkLst>
        </pc:spChg>
        <pc:spChg chg="add mod">
          <ac:chgData name="Donald Giddings (staff)" userId="241ad857-4517-4106-be45-0942a38a76b6" providerId="ADAL" clId="{045B0622-E33C-43DA-BBEC-73AA7ACE7319}" dt="2023-05-15T12:18:20.793" v="2646"/>
          <ac:spMkLst>
            <pc:docMk/>
            <pc:sldMk cId="41434764" sldId="289"/>
            <ac:spMk id="3" creationId="{21AF788B-E781-0314-B302-CCA8966FFBA6}"/>
          </ac:spMkLst>
        </pc:spChg>
        <pc:spChg chg="add mod">
          <ac:chgData name="Donald Giddings (staff)" userId="241ad857-4517-4106-be45-0942a38a76b6" providerId="ADAL" clId="{045B0622-E33C-43DA-BBEC-73AA7ACE7319}" dt="2023-05-15T12:18:20.793" v="2646"/>
          <ac:spMkLst>
            <pc:docMk/>
            <pc:sldMk cId="41434764" sldId="289"/>
            <ac:spMk id="4" creationId="{94EFC039-608D-C06B-6CD8-47A040A2C1D5}"/>
          </ac:spMkLst>
        </pc:spChg>
        <pc:spChg chg="add mod">
          <ac:chgData name="Donald Giddings (staff)" userId="241ad857-4517-4106-be45-0942a38a76b6" providerId="ADAL" clId="{045B0622-E33C-43DA-BBEC-73AA7ACE7319}" dt="2023-05-15T12:18:20.793" v="2646"/>
          <ac:spMkLst>
            <pc:docMk/>
            <pc:sldMk cId="41434764" sldId="289"/>
            <ac:spMk id="5" creationId="{CB744E6A-EC33-7C61-95BB-C9EEB6D91C77}"/>
          </ac:spMkLst>
        </pc:spChg>
        <pc:spChg chg="add mod">
          <ac:chgData name="Donald Giddings (staff)" userId="241ad857-4517-4106-be45-0942a38a76b6" providerId="ADAL" clId="{045B0622-E33C-43DA-BBEC-73AA7ACE7319}" dt="2023-05-15T12:18:20.793" v="2646"/>
          <ac:spMkLst>
            <pc:docMk/>
            <pc:sldMk cId="41434764" sldId="289"/>
            <ac:spMk id="6" creationId="{832B8769-D7FE-4E33-3EB5-146B8A0D4D76}"/>
          </ac:spMkLst>
        </pc:spChg>
        <pc:spChg chg="add mod">
          <ac:chgData name="Donald Giddings (staff)" userId="241ad857-4517-4106-be45-0942a38a76b6" providerId="ADAL" clId="{045B0622-E33C-43DA-BBEC-73AA7ACE7319}" dt="2023-05-15T12:18:20.793" v="2646"/>
          <ac:spMkLst>
            <pc:docMk/>
            <pc:sldMk cId="41434764" sldId="289"/>
            <ac:spMk id="7" creationId="{DEAD37A6-705B-29C5-3A84-AF90A1817B00}"/>
          </ac:spMkLst>
        </pc:spChg>
        <pc:spChg chg="add mod">
          <ac:chgData name="Donald Giddings (staff)" userId="241ad857-4517-4106-be45-0942a38a76b6" providerId="ADAL" clId="{045B0622-E33C-43DA-BBEC-73AA7ACE7319}" dt="2023-05-15T12:18:20.793" v="2646"/>
          <ac:spMkLst>
            <pc:docMk/>
            <pc:sldMk cId="41434764" sldId="289"/>
            <ac:spMk id="8" creationId="{C0415094-49F6-1AD5-B291-3A4A8349A03F}"/>
          </ac:spMkLst>
        </pc:spChg>
        <pc:spChg chg="add mod">
          <ac:chgData name="Donald Giddings (staff)" userId="241ad857-4517-4106-be45-0942a38a76b6" providerId="ADAL" clId="{045B0622-E33C-43DA-BBEC-73AA7ACE7319}" dt="2023-05-15T12:18:20.793" v="2646"/>
          <ac:spMkLst>
            <pc:docMk/>
            <pc:sldMk cId="41434764" sldId="289"/>
            <ac:spMk id="9" creationId="{B82D4C39-F9A3-F704-79A9-B829C6C99486}"/>
          </ac:spMkLst>
        </pc:spChg>
      </pc:sldChg>
      <pc:sldChg chg="addSp delSp modSp new mod setBg">
        <pc:chgData name="Donald Giddings (staff)" userId="241ad857-4517-4106-be45-0942a38a76b6" providerId="ADAL" clId="{045B0622-E33C-43DA-BBEC-73AA7ACE7319}" dt="2023-05-15T12:20:38.846" v="2695" actId="14100"/>
        <pc:sldMkLst>
          <pc:docMk/>
          <pc:sldMk cId="2498733499" sldId="290"/>
        </pc:sldMkLst>
        <pc:spChg chg="mod">
          <ac:chgData name="Donald Giddings (staff)" userId="241ad857-4517-4106-be45-0942a38a76b6" providerId="ADAL" clId="{045B0622-E33C-43DA-BBEC-73AA7ACE7319}" dt="2023-05-15T12:20:25.889" v="2693" actId="26606"/>
          <ac:spMkLst>
            <pc:docMk/>
            <pc:sldMk cId="2498733499" sldId="290"/>
            <ac:spMk id="2" creationId="{02CFC0D5-8CB9-8632-6193-DAE39E3FA7D5}"/>
          </ac:spMkLst>
        </pc:spChg>
        <pc:spChg chg="add del mod">
          <ac:chgData name="Donald Giddings (staff)" userId="241ad857-4517-4106-be45-0942a38a76b6" providerId="ADAL" clId="{045B0622-E33C-43DA-BBEC-73AA7ACE7319}" dt="2023-05-15T12:19:58.251" v="2691" actId="21"/>
          <ac:spMkLst>
            <pc:docMk/>
            <pc:sldMk cId="2498733499" sldId="290"/>
            <ac:spMk id="6" creationId="{2D64B801-BF59-08AB-26CA-5DE4724488DF}"/>
          </ac:spMkLst>
        </pc:spChg>
        <pc:spChg chg="add del mod">
          <ac:chgData name="Donald Giddings (staff)" userId="241ad857-4517-4106-be45-0942a38a76b6" providerId="ADAL" clId="{045B0622-E33C-43DA-BBEC-73AA7ACE7319}" dt="2023-05-15T12:19:58.251" v="2691" actId="21"/>
          <ac:spMkLst>
            <pc:docMk/>
            <pc:sldMk cId="2498733499" sldId="290"/>
            <ac:spMk id="8" creationId="{93A5A1FD-0E5B-79C5-17D0-6FC5E57A2CEB}"/>
          </ac:spMkLst>
        </pc:spChg>
        <pc:spChg chg="add del mod">
          <ac:chgData name="Donald Giddings (staff)" userId="241ad857-4517-4106-be45-0942a38a76b6" providerId="ADAL" clId="{045B0622-E33C-43DA-BBEC-73AA7ACE7319}" dt="2023-05-15T12:19:58.251" v="2691" actId="21"/>
          <ac:spMkLst>
            <pc:docMk/>
            <pc:sldMk cId="2498733499" sldId="290"/>
            <ac:spMk id="11" creationId="{20DBEF38-4A7F-7FCC-5FC3-CA3ED2616476}"/>
          </ac:spMkLst>
        </pc:spChg>
        <pc:spChg chg="add del mod">
          <ac:chgData name="Donald Giddings (staff)" userId="241ad857-4517-4106-be45-0942a38a76b6" providerId="ADAL" clId="{045B0622-E33C-43DA-BBEC-73AA7ACE7319}" dt="2023-05-15T12:19:58.251" v="2691" actId="21"/>
          <ac:spMkLst>
            <pc:docMk/>
            <pc:sldMk cId="2498733499" sldId="290"/>
            <ac:spMk id="12" creationId="{2C5138B4-16B6-5BAF-07E6-9914DD88631B}"/>
          </ac:spMkLst>
        </pc:spChg>
        <pc:spChg chg="add del mod">
          <ac:chgData name="Donald Giddings (staff)" userId="241ad857-4517-4106-be45-0942a38a76b6" providerId="ADAL" clId="{045B0622-E33C-43DA-BBEC-73AA7ACE7319}" dt="2023-05-15T12:19:58.251" v="2691" actId="21"/>
          <ac:spMkLst>
            <pc:docMk/>
            <pc:sldMk cId="2498733499" sldId="290"/>
            <ac:spMk id="13" creationId="{C5CE6B4F-6E46-0E96-8B32-AC38820B0BD2}"/>
          </ac:spMkLst>
        </pc:spChg>
        <pc:spChg chg="add del mod">
          <ac:chgData name="Donald Giddings (staff)" userId="241ad857-4517-4106-be45-0942a38a76b6" providerId="ADAL" clId="{045B0622-E33C-43DA-BBEC-73AA7ACE7319}" dt="2023-05-15T12:19:58.251" v="2691" actId="21"/>
          <ac:spMkLst>
            <pc:docMk/>
            <pc:sldMk cId="2498733499" sldId="290"/>
            <ac:spMk id="14" creationId="{8745F8B7-9CB8-EC97-86F5-1E94E823ACA3}"/>
          </ac:spMkLst>
        </pc:spChg>
        <pc:spChg chg="add del mod">
          <ac:chgData name="Donald Giddings (staff)" userId="241ad857-4517-4106-be45-0942a38a76b6" providerId="ADAL" clId="{045B0622-E33C-43DA-BBEC-73AA7ACE7319}" dt="2023-05-15T12:19:58.251" v="2691" actId="21"/>
          <ac:spMkLst>
            <pc:docMk/>
            <pc:sldMk cId="2498733499" sldId="290"/>
            <ac:spMk id="17" creationId="{0BA11D57-BE6A-73F9-A16B-1FF4C6659586}"/>
          </ac:spMkLst>
        </pc:spChg>
        <pc:spChg chg="add del mod">
          <ac:chgData name="Donald Giddings (staff)" userId="241ad857-4517-4106-be45-0942a38a76b6" providerId="ADAL" clId="{045B0622-E33C-43DA-BBEC-73AA7ACE7319}" dt="2023-05-15T12:19:58.251" v="2691" actId="21"/>
          <ac:spMkLst>
            <pc:docMk/>
            <pc:sldMk cId="2498733499" sldId="290"/>
            <ac:spMk id="21" creationId="{08F484AA-F488-295D-4FDE-9A47E977D621}"/>
          </ac:spMkLst>
        </pc:spChg>
        <pc:spChg chg="add del mod">
          <ac:chgData name="Donald Giddings (staff)" userId="241ad857-4517-4106-be45-0942a38a76b6" providerId="ADAL" clId="{045B0622-E33C-43DA-BBEC-73AA7ACE7319}" dt="2023-05-15T12:19:58.251" v="2691" actId="21"/>
          <ac:spMkLst>
            <pc:docMk/>
            <pc:sldMk cId="2498733499" sldId="290"/>
            <ac:spMk id="22" creationId="{C1E962EA-BC19-DBFE-9515-E2BAE9FECA0D}"/>
          </ac:spMkLst>
        </pc:spChg>
        <pc:spChg chg="add del mod">
          <ac:chgData name="Donald Giddings (staff)" userId="241ad857-4517-4106-be45-0942a38a76b6" providerId="ADAL" clId="{045B0622-E33C-43DA-BBEC-73AA7ACE7319}" dt="2023-05-15T12:19:58.251" v="2691" actId="21"/>
          <ac:spMkLst>
            <pc:docMk/>
            <pc:sldMk cId="2498733499" sldId="290"/>
            <ac:spMk id="23" creationId="{A13DC79F-1573-C385-44D4-2748744E1F36}"/>
          </ac:spMkLst>
        </pc:spChg>
        <pc:spChg chg="add del mod">
          <ac:chgData name="Donald Giddings (staff)" userId="241ad857-4517-4106-be45-0942a38a76b6" providerId="ADAL" clId="{045B0622-E33C-43DA-BBEC-73AA7ACE7319}" dt="2023-05-15T12:19:58.251" v="2691" actId="21"/>
          <ac:spMkLst>
            <pc:docMk/>
            <pc:sldMk cId="2498733499" sldId="290"/>
            <ac:spMk id="24" creationId="{A8C34589-2BBF-8380-7D01-2060D961808A}"/>
          </ac:spMkLst>
        </pc:spChg>
        <pc:spChg chg="add del mod">
          <ac:chgData name="Donald Giddings (staff)" userId="241ad857-4517-4106-be45-0942a38a76b6" providerId="ADAL" clId="{045B0622-E33C-43DA-BBEC-73AA7ACE7319}" dt="2023-05-15T12:19:58.251" v="2691" actId="21"/>
          <ac:spMkLst>
            <pc:docMk/>
            <pc:sldMk cId="2498733499" sldId="290"/>
            <ac:spMk id="25" creationId="{E4ADC72C-7AD8-6F59-85A9-541A82309E0D}"/>
          </ac:spMkLst>
        </pc:spChg>
        <pc:spChg chg="add del mod">
          <ac:chgData name="Donald Giddings (staff)" userId="241ad857-4517-4106-be45-0942a38a76b6" providerId="ADAL" clId="{045B0622-E33C-43DA-BBEC-73AA7ACE7319}" dt="2023-05-15T12:19:58.251" v="2691" actId="21"/>
          <ac:spMkLst>
            <pc:docMk/>
            <pc:sldMk cId="2498733499" sldId="290"/>
            <ac:spMk id="27" creationId="{6D30F80C-2230-A99F-2AC5-6A881039D534}"/>
          </ac:spMkLst>
        </pc:spChg>
        <pc:spChg chg="add del mod">
          <ac:chgData name="Donald Giddings (staff)" userId="241ad857-4517-4106-be45-0942a38a76b6" providerId="ADAL" clId="{045B0622-E33C-43DA-BBEC-73AA7ACE7319}" dt="2023-05-15T12:19:58.251" v="2691" actId="21"/>
          <ac:spMkLst>
            <pc:docMk/>
            <pc:sldMk cId="2498733499" sldId="290"/>
            <ac:spMk id="28" creationId="{4DFA3B53-4862-71DB-D34E-5B5FD35A4B78}"/>
          </ac:spMkLst>
        </pc:spChg>
        <pc:spChg chg="add del mod">
          <ac:chgData name="Donald Giddings (staff)" userId="241ad857-4517-4106-be45-0942a38a76b6" providerId="ADAL" clId="{045B0622-E33C-43DA-BBEC-73AA7ACE7319}" dt="2023-05-15T12:19:58.251" v="2691" actId="21"/>
          <ac:spMkLst>
            <pc:docMk/>
            <pc:sldMk cId="2498733499" sldId="290"/>
            <ac:spMk id="30" creationId="{3D52B37E-990E-EC83-6D6E-0D2805137465}"/>
          </ac:spMkLst>
        </pc:spChg>
        <pc:spChg chg="add del mod">
          <ac:chgData name="Donald Giddings (staff)" userId="241ad857-4517-4106-be45-0942a38a76b6" providerId="ADAL" clId="{045B0622-E33C-43DA-BBEC-73AA7ACE7319}" dt="2023-05-15T12:19:58.251" v="2691" actId="21"/>
          <ac:spMkLst>
            <pc:docMk/>
            <pc:sldMk cId="2498733499" sldId="290"/>
            <ac:spMk id="32" creationId="{E0108237-A424-C23F-D7F4-A73605053943}"/>
          </ac:spMkLst>
        </pc:spChg>
        <pc:spChg chg="add del mod">
          <ac:chgData name="Donald Giddings (staff)" userId="241ad857-4517-4106-be45-0942a38a76b6" providerId="ADAL" clId="{045B0622-E33C-43DA-BBEC-73AA7ACE7319}" dt="2023-05-15T12:19:58.251" v="2691" actId="21"/>
          <ac:spMkLst>
            <pc:docMk/>
            <pc:sldMk cId="2498733499" sldId="290"/>
            <ac:spMk id="33" creationId="{6D7FB0E7-3135-2676-9B1F-524F4EA16E3E}"/>
          </ac:spMkLst>
        </pc:spChg>
        <pc:spChg chg="add del mod">
          <ac:chgData name="Donald Giddings (staff)" userId="241ad857-4517-4106-be45-0942a38a76b6" providerId="ADAL" clId="{045B0622-E33C-43DA-BBEC-73AA7ACE7319}" dt="2023-05-15T12:19:58.251" v="2691" actId="21"/>
          <ac:spMkLst>
            <pc:docMk/>
            <pc:sldMk cId="2498733499" sldId="290"/>
            <ac:spMk id="34" creationId="{1275DBE4-0E1F-DDDB-DA23-744473E0FFD3}"/>
          </ac:spMkLst>
        </pc:spChg>
        <pc:spChg chg="add del mod">
          <ac:chgData name="Donald Giddings (staff)" userId="241ad857-4517-4106-be45-0942a38a76b6" providerId="ADAL" clId="{045B0622-E33C-43DA-BBEC-73AA7ACE7319}" dt="2023-05-15T12:19:58.251" v="2691" actId="21"/>
          <ac:spMkLst>
            <pc:docMk/>
            <pc:sldMk cId="2498733499" sldId="290"/>
            <ac:spMk id="37" creationId="{A69F2936-70D5-4B9B-1B46-46115214D482}"/>
          </ac:spMkLst>
        </pc:spChg>
        <pc:spChg chg="add">
          <ac:chgData name="Donald Giddings (staff)" userId="241ad857-4517-4106-be45-0942a38a76b6" providerId="ADAL" clId="{045B0622-E33C-43DA-BBEC-73AA7ACE7319}" dt="2023-05-15T12:20:25.889" v="2693" actId="26606"/>
          <ac:spMkLst>
            <pc:docMk/>
            <pc:sldMk cId="2498733499" sldId="290"/>
            <ac:spMk id="43" creationId="{DD4C4B28-6B4B-4445-8535-F516D74E4AA9}"/>
          </ac:spMkLst>
        </pc:spChg>
        <pc:spChg chg="add">
          <ac:chgData name="Donald Giddings (staff)" userId="241ad857-4517-4106-be45-0942a38a76b6" providerId="ADAL" clId="{045B0622-E33C-43DA-BBEC-73AA7ACE7319}" dt="2023-05-15T12:20:25.889" v="2693" actId="26606"/>
          <ac:spMkLst>
            <pc:docMk/>
            <pc:sldMk cId="2498733499" sldId="290"/>
            <ac:spMk id="47" creationId="{55B419A7-F817-4767-8CCB-FB0E189C4ACD}"/>
          </ac:spMkLst>
        </pc:spChg>
        <pc:spChg chg="add">
          <ac:chgData name="Donald Giddings (staff)" userId="241ad857-4517-4106-be45-0942a38a76b6" providerId="ADAL" clId="{045B0622-E33C-43DA-BBEC-73AA7ACE7319}" dt="2023-05-15T12:20:25.889" v="2693" actId="26606"/>
          <ac:spMkLst>
            <pc:docMk/>
            <pc:sldMk cId="2498733499" sldId="290"/>
            <ac:spMk id="51" creationId="{7021D92D-08FF-45A6-9109-AC9462C7E8E3}"/>
          </ac:spMkLst>
        </pc:spChg>
        <pc:picChg chg="add del mod">
          <ac:chgData name="Donald Giddings (staff)" userId="241ad857-4517-4106-be45-0942a38a76b6" providerId="ADAL" clId="{045B0622-E33C-43DA-BBEC-73AA7ACE7319}" dt="2023-05-15T12:19:58.251" v="2691" actId="21"/>
          <ac:picMkLst>
            <pc:docMk/>
            <pc:sldMk cId="2498733499" sldId="290"/>
            <ac:picMk id="4" creationId="{64495502-90BC-ABE3-E5D9-40C187CEC11D}"/>
          </ac:picMkLst>
        </pc:picChg>
        <pc:picChg chg="add del mod">
          <ac:chgData name="Donald Giddings (staff)" userId="241ad857-4517-4106-be45-0942a38a76b6" providerId="ADAL" clId="{045B0622-E33C-43DA-BBEC-73AA7ACE7319}" dt="2023-05-15T12:19:58.251" v="2691" actId="21"/>
          <ac:picMkLst>
            <pc:docMk/>
            <pc:sldMk cId="2498733499" sldId="290"/>
            <ac:picMk id="7" creationId="{584E2CBF-7A46-CCF6-03FF-41433FED495C}"/>
          </ac:picMkLst>
        </pc:picChg>
        <pc:picChg chg="add mod">
          <ac:chgData name="Donald Giddings (staff)" userId="241ad857-4517-4106-be45-0942a38a76b6" providerId="ADAL" clId="{045B0622-E33C-43DA-BBEC-73AA7ACE7319}" dt="2023-05-15T12:20:38.846" v="2695" actId="14100"/>
          <ac:picMkLst>
            <pc:docMk/>
            <pc:sldMk cId="2498733499" sldId="290"/>
            <ac:picMk id="38" creationId="{D280AB19-CD5A-3BE5-9044-52D85CB57355}"/>
          </ac:picMkLst>
        </pc:picChg>
        <pc:cxnChg chg="add del mod">
          <ac:chgData name="Donald Giddings (staff)" userId="241ad857-4517-4106-be45-0942a38a76b6" providerId="ADAL" clId="{045B0622-E33C-43DA-BBEC-73AA7ACE7319}" dt="2023-05-15T12:19:58.251" v="2691" actId="21"/>
          <ac:cxnSpMkLst>
            <pc:docMk/>
            <pc:sldMk cId="2498733499" sldId="290"/>
            <ac:cxnSpMk id="3" creationId="{DDAE9476-9C7A-6530-DD95-F301AEC942DE}"/>
          </ac:cxnSpMkLst>
        </pc:cxnChg>
        <pc:cxnChg chg="add del mod">
          <ac:chgData name="Donald Giddings (staff)" userId="241ad857-4517-4106-be45-0942a38a76b6" providerId="ADAL" clId="{045B0622-E33C-43DA-BBEC-73AA7ACE7319}" dt="2023-05-15T12:19:58.251" v="2691" actId="21"/>
          <ac:cxnSpMkLst>
            <pc:docMk/>
            <pc:sldMk cId="2498733499" sldId="290"/>
            <ac:cxnSpMk id="5" creationId="{D752B79E-2A1C-5B2D-196B-05FE10C4C774}"/>
          </ac:cxnSpMkLst>
        </pc:cxnChg>
        <pc:cxnChg chg="add del mod">
          <ac:chgData name="Donald Giddings (staff)" userId="241ad857-4517-4106-be45-0942a38a76b6" providerId="ADAL" clId="{045B0622-E33C-43DA-BBEC-73AA7ACE7319}" dt="2023-05-15T12:19:58.251" v="2691" actId="21"/>
          <ac:cxnSpMkLst>
            <pc:docMk/>
            <pc:sldMk cId="2498733499" sldId="290"/>
            <ac:cxnSpMk id="9" creationId="{265789AB-4891-08CB-49C0-6D3BB6BE7B35}"/>
          </ac:cxnSpMkLst>
        </pc:cxnChg>
        <pc:cxnChg chg="add del mod">
          <ac:chgData name="Donald Giddings (staff)" userId="241ad857-4517-4106-be45-0942a38a76b6" providerId="ADAL" clId="{045B0622-E33C-43DA-BBEC-73AA7ACE7319}" dt="2023-05-15T12:19:58.251" v="2691" actId="21"/>
          <ac:cxnSpMkLst>
            <pc:docMk/>
            <pc:sldMk cId="2498733499" sldId="290"/>
            <ac:cxnSpMk id="10" creationId="{C5CC196A-3EDD-0AD8-BB5A-D151A9C390B5}"/>
          </ac:cxnSpMkLst>
        </pc:cxnChg>
        <pc:cxnChg chg="add del mod">
          <ac:chgData name="Donald Giddings (staff)" userId="241ad857-4517-4106-be45-0942a38a76b6" providerId="ADAL" clId="{045B0622-E33C-43DA-BBEC-73AA7ACE7319}" dt="2023-05-15T12:19:58.251" v="2691" actId="21"/>
          <ac:cxnSpMkLst>
            <pc:docMk/>
            <pc:sldMk cId="2498733499" sldId="290"/>
            <ac:cxnSpMk id="15" creationId="{1AE97964-0EDA-A159-CE7B-045333B3F607}"/>
          </ac:cxnSpMkLst>
        </pc:cxnChg>
        <pc:cxnChg chg="add del mod">
          <ac:chgData name="Donald Giddings (staff)" userId="241ad857-4517-4106-be45-0942a38a76b6" providerId="ADAL" clId="{045B0622-E33C-43DA-BBEC-73AA7ACE7319}" dt="2023-05-15T12:19:58.251" v="2691" actId="21"/>
          <ac:cxnSpMkLst>
            <pc:docMk/>
            <pc:sldMk cId="2498733499" sldId="290"/>
            <ac:cxnSpMk id="16" creationId="{9E157632-C2C2-29D7-F646-85C0E4421D03}"/>
          </ac:cxnSpMkLst>
        </pc:cxnChg>
        <pc:cxnChg chg="add del mod">
          <ac:chgData name="Donald Giddings (staff)" userId="241ad857-4517-4106-be45-0942a38a76b6" providerId="ADAL" clId="{045B0622-E33C-43DA-BBEC-73AA7ACE7319}" dt="2023-05-15T12:19:58.251" v="2691" actId="21"/>
          <ac:cxnSpMkLst>
            <pc:docMk/>
            <pc:sldMk cId="2498733499" sldId="290"/>
            <ac:cxnSpMk id="18" creationId="{6512CFD0-8BE9-167F-FCB1-9D0F9B230411}"/>
          </ac:cxnSpMkLst>
        </pc:cxnChg>
        <pc:cxnChg chg="add del mod">
          <ac:chgData name="Donald Giddings (staff)" userId="241ad857-4517-4106-be45-0942a38a76b6" providerId="ADAL" clId="{045B0622-E33C-43DA-BBEC-73AA7ACE7319}" dt="2023-05-15T12:19:58.251" v="2691" actId="21"/>
          <ac:cxnSpMkLst>
            <pc:docMk/>
            <pc:sldMk cId="2498733499" sldId="290"/>
            <ac:cxnSpMk id="19" creationId="{38D779E2-80F3-53C1-87B3-12101D7EDDE1}"/>
          </ac:cxnSpMkLst>
        </pc:cxnChg>
        <pc:cxnChg chg="add del mod">
          <ac:chgData name="Donald Giddings (staff)" userId="241ad857-4517-4106-be45-0942a38a76b6" providerId="ADAL" clId="{045B0622-E33C-43DA-BBEC-73AA7ACE7319}" dt="2023-05-15T12:19:58.251" v="2691" actId="21"/>
          <ac:cxnSpMkLst>
            <pc:docMk/>
            <pc:sldMk cId="2498733499" sldId="290"/>
            <ac:cxnSpMk id="20" creationId="{0CE60D18-1CB6-A416-423B-60CBE11B6884}"/>
          </ac:cxnSpMkLst>
        </pc:cxnChg>
        <pc:cxnChg chg="add del mod">
          <ac:chgData name="Donald Giddings (staff)" userId="241ad857-4517-4106-be45-0942a38a76b6" providerId="ADAL" clId="{045B0622-E33C-43DA-BBEC-73AA7ACE7319}" dt="2023-05-15T12:19:58.251" v="2691" actId="21"/>
          <ac:cxnSpMkLst>
            <pc:docMk/>
            <pc:sldMk cId="2498733499" sldId="290"/>
            <ac:cxnSpMk id="26" creationId="{2F4550A6-2512-207A-1272-9C0A329C15A1}"/>
          </ac:cxnSpMkLst>
        </pc:cxnChg>
        <pc:cxnChg chg="add del mod">
          <ac:chgData name="Donald Giddings (staff)" userId="241ad857-4517-4106-be45-0942a38a76b6" providerId="ADAL" clId="{045B0622-E33C-43DA-BBEC-73AA7ACE7319}" dt="2023-05-15T12:19:58.251" v="2691" actId="21"/>
          <ac:cxnSpMkLst>
            <pc:docMk/>
            <pc:sldMk cId="2498733499" sldId="290"/>
            <ac:cxnSpMk id="29" creationId="{E82B9CDE-E82A-0863-2F6F-151FE640CEEC}"/>
          </ac:cxnSpMkLst>
        </pc:cxnChg>
        <pc:cxnChg chg="add del mod">
          <ac:chgData name="Donald Giddings (staff)" userId="241ad857-4517-4106-be45-0942a38a76b6" providerId="ADAL" clId="{045B0622-E33C-43DA-BBEC-73AA7ACE7319}" dt="2023-05-15T12:19:58.251" v="2691" actId="21"/>
          <ac:cxnSpMkLst>
            <pc:docMk/>
            <pc:sldMk cId="2498733499" sldId="290"/>
            <ac:cxnSpMk id="31" creationId="{7BB2DCC1-2E40-56A4-DDC1-B61FF64C1530}"/>
          </ac:cxnSpMkLst>
        </pc:cxnChg>
        <pc:cxnChg chg="add del mod">
          <ac:chgData name="Donald Giddings (staff)" userId="241ad857-4517-4106-be45-0942a38a76b6" providerId="ADAL" clId="{045B0622-E33C-43DA-BBEC-73AA7ACE7319}" dt="2023-05-15T12:19:58.251" v="2691" actId="21"/>
          <ac:cxnSpMkLst>
            <pc:docMk/>
            <pc:sldMk cId="2498733499" sldId="290"/>
            <ac:cxnSpMk id="35" creationId="{D07F3A4B-BA56-BCE2-CDC6-8D050198573E}"/>
          </ac:cxnSpMkLst>
        </pc:cxnChg>
        <pc:cxnChg chg="add del mod">
          <ac:chgData name="Donald Giddings (staff)" userId="241ad857-4517-4106-be45-0942a38a76b6" providerId="ADAL" clId="{045B0622-E33C-43DA-BBEC-73AA7ACE7319}" dt="2023-05-15T12:19:58.251" v="2691" actId="21"/>
          <ac:cxnSpMkLst>
            <pc:docMk/>
            <pc:sldMk cId="2498733499" sldId="290"/>
            <ac:cxnSpMk id="36" creationId="{EA235145-B994-EF96-4985-B4D4F71A901F}"/>
          </ac:cxnSpMkLst>
        </pc:cxnChg>
        <pc:cxnChg chg="add">
          <ac:chgData name="Donald Giddings (staff)" userId="241ad857-4517-4106-be45-0942a38a76b6" providerId="ADAL" clId="{045B0622-E33C-43DA-BBEC-73AA7ACE7319}" dt="2023-05-15T12:20:25.889" v="2693" actId="26606"/>
          <ac:cxnSpMkLst>
            <pc:docMk/>
            <pc:sldMk cId="2498733499" sldId="290"/>
            <ac:cxnSpMk id="45" creationId="{0CB1C732-7193-4253-8746-850D090A6B4E}"/>
          </ac:cxnSpMkLst>
        </pc:cxnChg>
        <pc:cxnChg chg="add">
          <ac:chgData name="Donald Giddings (staff)" userId="241ad857-4517-4106-be45-0942a38a76b6" providerId="ADAL" clId="{045B0622-E33C-43DA-BBEC-73AA7ACE7319}" dt="2023-05-15T12:20:25.889" v="2693" actId="26606"/>
          <ac:cxnSpMkLst>
            <pc:docMk/>
            <pc:sldMk cId="2498733499" sldId="290"/>
            <ac:cxnSpMk id="49" creationId="{D81E42A3-743C-4C15-9DA8-93AA9AEBFB17}"/>
          </ac:cxnSpMkLst>
        </pc:cxnChg>
      </pc:sldChg>
      <pc:sldChg chg="addSp modSp new mod">
        <pc:chgData name="Donald Giddings (staff)" userId="241ad857-4517-4106-be45-0942a38a76b6" providerId="ADAL" clId="{045B0622-E33C-43DA-BBEC-73AA7ACE7319}" dt="2023-05-15T12:30:20.493" v="2767" actId="1076"/>
        <pc:sldMkLst>
          <pc:docMk/>
          <pc:sldMk cId="646318310" sldId="291"/>
        </pc:sldMkLst>
        <pc:spChg chg="mod">
          <ac:chgData name="Donald Giddings (staff)" userId="241ad857-4517-4106-be45-0942a38a76b6" providerId="ADAL" clId="{045B0622-E33C-43DA-BBEC-73AA7ACE7319}" dt="2023-05-15T12:27:57.684" v="2745" actId="20577"/>
          <ac:spMkLst>
            <pc:docMk/>
            <pc:sldMk cId="646318310" sldId="291"/>
            <ac:spMk id="2" creationId="{7736DA37-08AE-68F1-F943-005DF8FCB443}"/>
          </ac:spMkLst>
        </pc:spChg>
        <pc:spChg chg="add mod">
          <ac:chgData name="Donald Giddings (staff)" userId="241ad857-4517-4106-be45-0942a38a76b6" providerId="ADAL" clId="{045B0622-E33C-43DA-BBEC-73AA7ACE7319}" dt="2023-05-15T12:30:10.170" v="2765" actId="403"/>
          <ac:spMkLst>
            <pc:docMk/>
            <pc:sldMk cId="646318310" sldId="291"/>
            <ac:spMk id="4" creationId="{07F549D4-CF34-2258-446D-8C457DC4B91C}"/>
          </ac:spMkLst>
        </pc:spChg>
        <pc:spChg chg="add mod">
          <ac:chgData name="Donald Giddings (staff)" userId="241ad857-4517-4106-be45-0942a38a76b6" providerId="ADAL" clId="{045B0622-E33C-43DA-BBEC-73AA7ACE7319}" dt="2023-05-15T12:30:20.493" v="2767" actId="1076"/>
          <ac:spMkLst>
            <pc:docMk/>
            <pc:sldMk cId="646318310" sldId="291"/>
            <ac:spMk id="6" creationId="{6327A8FA-CFA0-EF3A-7C3F-B5D4C979C64C}"/>
          </ac:spMkLst>
        </pc:spChg>
        <pc:spChg chg="add mod">
          <ac:chgData name="Donald Giddings (staff)" userId="241ad857-4517-4106-be45-0942a38a76b6" providerId="ADAL" clId="{045B0622-E33C-43DA-BBEC-73AA7ACE7319}" dt="2023-05-15T12:30:16.696" v="2766" actId="1076"/>
          <ac:spMkLst>
            <pc:docMk/>
            <pc:sldMk cId="646318310" sldId="291"/>
            <ac:spMk id="8" creationId="{4759D6C9-FA65-739C-47F0-E975C177E7D2}"/>
          </ac:spMkLst>
        </pc:spChg>
        <pc:spChg chg="add mod">
          <ac:chgData name="Donald Giddings (staff)" userId="241ad857-4517-4106-be45-0942a38a76b6" providerId="ADAL" clId="{045B0622-E33C-43DA-BBEC-73AA7ACE7319}" dt="2023-05-15T12:30:10.170" v="2765" actId="403"/>
          <ac:spMkLst>
            <pc:docMk/>
            <pc:sldMk cId="646318310" sldId="291"/>
            <ac:spMk id="10" creationId="{69150912-7C63-226D-69D9-D4A81B402A11}"/>
          </ac:spMkLst>
        </pc:spChg>
      </pc:sldChg>
      <pc:sldChg chg="addSp delSp modSp new mod">
        <pc:chgData name="Donald Giddings (staff)" userId="241ad857-4517-4106-be45-0942a38a76b6" providerId="ADAL" clId="{045B0622-E33C-43DA-BBEC-73AA7ACE7319}" dt="2023-05-15T12:29:55.896" v="2762" actId="21"/>
        <pc:sldMkLst>
          <pc:docMk/>
          <pc:sldMk cId="1844280506" sldId="292"/>
        </pc:sldMkLst>
        <pc:spChg chg="mod">
          <ac:chgData name="Donald Giddings (staff)" userId="241ad857-4517-4106-be45-0942a38a76b6" providerId="ADAL" clId="{045B0622-E33C-43DA-BBEC-73AA7ACE7319}" dt="2023-05-15T12:29:31.262" v="2758" actId="20577"/>
          <ac:spMkLst>
            <pc:docMk/>
            <pc:sldMk cId="1844280506" sldId="292"/>
            <ac:spMk id="2" creationId="{A63CD8CE-65A7-23B0-0295-55D83C3C8E53}"/>
          </ac:spMkLst>
        </pc:spChg>
        <pc:spChg chg="add del mod">
          <ac:chgData name="Donald Giddings (staff)" userId="241ad857-4517-4106-be45-0942a38a76b6" providerId="ADAL" clId="{045B0622-E33C-43DA-BBEC-73AA7ACE7319}" dt="2023-05-15T12:29:55.896" v="2762" actId="21"/>
          <ac:spMkLst>
            <pc:docMk/>
            <pc:sldMk cId="1844280506" sldId="292"/>
            <ac:spMk id="8" creationId="{A017B702-C846-E571-895D-5E34BCCEE512}"/>
          </ac:spMkLst>
        </pc:spChg>
        <pc:spChg chg="add del mod">
          <ac:chgData name="Donald Giddings (staff)" userId="241ad857-4517-4106-be45-0942a38a76b6" providerId="ADAL" clId="{045B0622-E33C-43DA-BBEC-73AA7ACE7319}" dt="2023-05-15T12:29:55.896" v="2762" actId="21"/>
          <ac:spMkLst>
            <pc:docMk/>
            <pc:sldMk cId="1844280506" sldId="292"/>
            <ac:spMk id="9" creationId="{BBB2AEB7-2BFD-996A-99A1-89ADB27C5393}"/>
          </ac:spMkLst>
        </pc:spChg>
        <pc:spChg chg="add del mod">
          <ac:chgData name="Donald Giddings (staff)" userId="241ad857-4517-4106-be45-0942a38a76b6" providerId="ADAL" clId="{045B0622-E33C-43DA-BBEC-73AA7ACE7319}" dt="2023-05-15T12:29:55.896" v="2762" actId="21"/>
          <ac:spMkLst>
            <pc:docMk/>
            <pc:sldMk cId="1844280506" sldId="292"/>
            <ac:spMk id="10" creationId="{1CF870D8-ED78-729E-B35A-8B43435DFD5F}"/>
          </ac:spMkLst>
        </pc:spChg>
        <pc:spChg chg="add del mod">
          <ac:chgData name="Donald Giddings (staff)" userId="241ad857-4517-4106-be45-0942a38a76b6" providerId="ADAL" clId="{045B0622-E33C-43DA-BBEC-73AA7ACE7319}" dt="2023-05-15T12:29:55.896" v="2762" actId="21"/>
          <ac:spMkLst>
            <pc:docMk/>
            <pc:sldMk cId="1844280506" sldId="292"/>
            <ac:spMk id="11" creationId="{C9F450EF-349A-1BF1-A465-F69626B09568}"/>
          </ac:spMkLst>
        </pc:spChg>
        <pc:spChg chg="add del mod">
          <ac:chgData name="Donald Giddings (staff)" userId="241ad857-4517-4106-be45-0942a38a76b6" providerId="ADAL" clId="{045B0622-E33C-43DA-BBEC-73AA7ACE7319}" dt="2023-05-15T12:29:55.896" v="2762" actId="21"/>
          <ac:spMkLst>
            <pc:docMk/>
            <pc:sldMk cId="1844280506" sldId="292"/>
            <ac:spMk id="12" creationId="{F482FDB4-3658-9A48-14EB-DAE91CBB7F97}"/>
          </ac:spMkLst>
        </pc:spChg>
        <pc:spChg chg="add del mod">
          <ac:chgData name="Donald Giddings (staff)" userId="241ad857-4517-4106-be45-0942a38a76b6" providerId="ADAL" clId="{045B0622-E33C-43DA-BBEC-73AA7ACE7319}" dt="2023-05-15T12:29:55.896" v="2762" actId="21"/>
          <ac:spMkLst>
            <pc:docMk/>
            <pc:sldMk cId="1844280506" sldId="292"/>
            <ac:spMk id="13" creationId="{075BD35A-9B19-9C1A-3895-D24ABD47E9AB}"/>
          </ac:spMkLst>
        </pc:spChg>
        <pc:spChg chg="add del mod">
          <ac:chgData name="Donald Giddings (staff)" userId="241ad857-4517-4106-be45-0942a38a76b6" providerId="ADAL" clId="{045B0622-E33C-43DA-BBEC-73AA7ACE7319}" dt="2023-05-15T12:29:55.896" v="2762" actId="21"/>
          <ac:spMkLst>
            <pc:docMk/>
            <pc:sldMk cId="1844280506" sldId="292"/>
            <ac:spMk id="14" creationId="{0F388D8D-9682-113C-5C14-7D4DFBB9B559}"/>
          </ac:spMkLst>
        </pc:spChg>
        <pc:spChg chg="add del mod">
          <ac:chgData name="Donald Giddings (staff)" userId="241ad857-4517-4106-be45-0942a38a76b6" providerId="ADAL" clId="{045B0622-E33C-43DA-BBEC-73AA7ACE7319}" dt="2023-05-15T12:29:55.896" v="2762" actId="21"/>
          <ac:spMkLst>
            <pc:docMk/>
            <pc:sldMk cId="1844280506" sldId="292"/>
            <ac:spMk id="15" creationId="{ADF0FC02-7417-C60F-CC53-4F2FB5564FD3}"/>
          </ac:spMkLst>
        </pc:spChg>
        <pc:spChg chg="add del mod">
          <ac:chgData name="Donald Giddings (staff)" userId="241ad857-4517-4106-be45-0942a38a76b6" providerId="ADAL" clId="{045B0622-E33C-43DA-BBEC-73AA7ACE7319}" dt="2023-05-15T12:29:55.896" v="2762" actId="21"/>
          <ac:spMkLst>
            <pc:docMk/>
            <pc:sldMk cId="1844280506" sldId="292"/>
            <ac:spMk id="17" creationId="{BA23CC68-AB13-D594-4712-C1AA357412E4}"/>
          </ac:spMkLst>
        </pc:spChg>
        <pc:spChg chg="add del mod">
          <ac:chgData name="Donald Giddings (staff)" userId="241ad857-4517-4106-be45-0942a38a76b6" providerId="ADAL" clId="{045B0622-E33C-43DA-BBEC-73AA7ACE7319}" dt="2023-05-15T12:29:55.896" v="2762" actId="21"/>
          <ac:spMkLst>
            <pc:docMk/>
            <pc:sldMk cId="1844280506" sldId="292"/>
            <ac:spMk id="19" creationId="{A4FBFE79-093C-493A-AA67-FBE94ED5FCA3}"/>
          </ac:spMkLst>
        </pc:spChg>
        <pc:spChg chg="add del mod">
          <ac:chgData name="Donald Giddings (staff)" userId="241ad857-4517-4106-be45-0942a38a76b6" providerId="ADAL" clId="{045B0622-E33C-43DA-BBEC-73AA7ACE7319}" dt="2023-05-15T12:29:55.896" v="2762" actId="21"/>
          <ac:spMkLst>
            <pc:docMk/>
            <pc:sldMk cId="1844280506" sldId="292"/>
            <ac:spMk id="20" creationId="{A19F23EF-9F4D-05EC-4A13-F2B0DF6B2FBC}"/>
          </ac:spMkLst>
        </pc:spChg>
        <pc:spChg chg="add del mod">
          <ac:chgData name="Donald Giddings (staff)" userId="241ad857-4517-4106-be45-0942a38a76b6" providerId="ADAL" clId="{045B0622-E33C-43DA-BBEC-73AA7ACE7319}" dt="2023-05-15T12:29:55.896" v="2762" actId="21"/>
          <ac:spMkLst>
            <pc:docMk/>
            <pc:sldMk cId="1844280506" sldId="292"/>
            <ac:spMk id="25" creationId="{E8479C15-AA6A-EDAE-2D79-052242F5A60B}"/>
          </ac:spMkLst>
        </pc:spChg>
        <pc:spChg chg="add del mod">
          <ac:chgData name="Donald Giddings (staff)" userId="241ad857-4517-4106-be45-0942a38a76b6" providerId="ADAL" clId="{045B0622-E33C-43DA-BBEC-73AA7ACE7319}" dt="2023-05-15T12:29:55.896" v="2762" actId="21"/>
          <ac:spMkLst>
            <pc:docMk/>
            <pc:sldMk cId="1844280506" sldId="292"/>
            <ac:spMk id="26" creationId="{81584FDD-73DA-9082-9E04-3CFC9996F7E6}"/>
          </ac:spMkLst>
        </pc:spChg>
        <pc:spChg chg="add del mod">
          <ac:chgData name="Donald Giddings (staff)" userId="241ad857-4517-4106-be45-0942a38a76b6" providerId="ADAL" clId="{045B0622-E33C-43DA-BBEC-73AA7ACE7319}" dt="2023-05-15T12:29:55.896" v="2762" actId="21"/>
          <ac:spMkLst>
            <pc:docMk/>
            <pc:sldMk cId="1844280506" sldId="292"/>
            <ac:spMk id="27" creationId="{41D2FC17-08EA-3B5F-9D38-BE783B80CF5F}"/>
          </ac:spMkLst>
        </pc:spChg>
        <pc:spChg chg="add del mod">
          <ac:chgData name="Donald Giddings (staff)" userId="241ad857-4517-4106-be45-0942a38a76b6" providerId="ADAL" clId="{045B0622-E33C-43DA-BBEC-73AA7ACE7319}" dt="2023-05-15T12:29:55.896" v="2762" actId="21"/>
          <ac:spMkLst>
            <pc:docMk/>
            <pc:sldMk cId="1844280506" sldId="292"/>
            <ac:spMk id="28" creationId="{72D6DC09-A7A8-CCF8-872B-C91E95E626A8}"/>
          </ac:spMkLst>
        </pc:spChg>
        <pc:spChg chg="add del mod">
          <ac:chgData name="Donald Giddings (staff)" userId="241ad857-4517-4106-be45-0942a38a76b6" providerId="ADAL" clId="{045B0622-E33C-43DA-BBEC-73AA7ACE7319}" dt="2023-05-15T12:29:55.896" v="2762" actId="21"/>
          <ac:spMkLst>
            <pc:docMk/>
            <pc:sldMk cId="1844280506" sldId="292"/>
            <ac:spMk id="29" creationId="{BE898F14-C75A-A617-21AD-C7045A4EDF76}"/>
          </ac:spMkLst>
        </pc:spChg>
        <pc:spChg chg="add del mod">
          <ac:chgData name="Donald Giddings (staff)" userId="241ad857-4517-4106-be45-0942a38a76b6" providerId="ADAL" clId="{045B0622-E33C-43DA-BBEC-73AA7ACE7319}" dt="2023-05-15T12:29:55.896" v="2762" actId="21"/>
          <ac:spMkLst>
            <pc:docMk/>
            <pc:sldMk cId="1844280506" sldId="292"/>
            <ac:spMk id="30" creationId="{52C8728A-7EAE-8C1B-AA6E-0097CB442A47}"/>
          </ac:spMkLst>
        </pc:spChg>
        <pc:spChg chg="add del mod">
          <ac:chgData name="Donald Giddings (staff)" userId="241ad857-4517-4106-be45-0942a38a76b6" providerId="ADAL" clId="{045B0622-E33C-43DA-BBEC-73AA7ACE7319}" dt="2023-05-15T12:29:55.896" v="2762" actId="21"/>
          <ac:spMkLst>
            <pc:docMk/>
            <pc:sldMk cId="1844280506" sldId="292"/>
            <ac:spMk id="31" creationId="{BA6D282C-BF1D-D598-BC65-86325D88AC65}"/>
          </ac:spMkLst>
        </pc:spChg>
        <pc:spChg chg="add del mod">
          <ac:chgData name="Donald Giddings (staff)" userId="241ad857-4517-4106-be45-0942a38a76b6" providerId="ADAL" clId="{045B0622-E33C-43DA-BBEC-73AA7ACE7319}" dt="2023-05-15T12:29:55.896" v="2762" actId="21"/>
          <ac:spMkLst>
            <pc:docMk/>
            <pc:sldMk cId="1844280506" sldId="292"/>
            <ac:spMk id="32" creationId="{989FB470-1231-54A3-E56A-82F00CE04ACF}"/>
          </ac:spMkLst>
        </pc:spChg>
        <pc:picChg chg="add del">
          <ac:chgData name="Donald Giddings (staff)" userId="241ad857-4517-4106-be45-0942a38a76b6" providerId="ADAL" clId="{045B0622-E33C-43DA-BBEC-73AA7ACE7319}" dt="2023-05-15T12:29:54.763" v="2761"/>
          <ac:picMkLst>
            <pc:docMk/>
            <pc:sldMk cId="1844280506" sldId="292"/>
            <ac:picMk id="34" creationId="{0EAE27BE-E312-2FAF-BEF8-A3AAC3F23BB5}"/>
          </ac:picMkLst>
        </pc:picChg>
        <pc:cxnChg chg="add del mod">
          <ac:chgData name="Donald Giddings (staff)" userId="241ad857-4517-4106-be45-0942a38a76b6" providerId="ADAL" clId="{045B0622-E33C-43DA-BBEC-73AA7ACE7319}" dt="2023-05-15T12:29:55.896" v="2762" actId="21"/>
          <ac:cxnSpMkLst>
            <pc:docMk/>
            <pc:sldMk cId="1844280506" sldId="292"/>
            <ac:cxnSpMk id="3" creationId="{EDD92B67-FF3B-D977-F76B-0C6ED9B70E4F}"/>
          </ac:cxnSpMkLst>
        </pc:cxnChg>
        <pc:cxnChg chg="add del mod">
          <ac:chgData name="Donald Giddings (staff)" userId="241ad857-4517-4106-be45-0942a38a76b6" providerId="ADAL" clId="{045B0622-E33C-43DA-BBEC-73AA7ACE7319}" dt="2023-05-15T12:29:55.896" v="2762" actId="21"/>
          <ac:cxnSpMkLst>
            <pc:docMk/>
            <pc:sldMk cId="1844280506" sldId="292"/>
            <ac:cxnSpMk id="4" creationId="{B4E48835-799B-11A1-BCA7-7FE607B70AD9}"/>
          </ac:cxnSpMkLst>
        </pc:cxnChg>
        <pc:cxnChg chg="add del mod">
          <ac:chgData name="Donald Giddings (staff)" userId="241ad857-4517-4106-be45-0942a38a76b6" providerId="ADAL" clId="{045B0622-E33C-43DA-BBEC-73AA7ACE7319}" dt="2023-05-15T12:29:55.896" v="2762" actId="21"/>
          <ac:cxnSpMkLst>
            <pc:docMk/>
            <pc:sldMk cId="1844280506" sldId="292"/>
            <ac:cxnSpMk id="5" creationId="{0D9939F2-1C8C-9E3A-7C3B-8E95C3F9D91E}"/>
          </ac:cxnSpMkLst>
        </pc:cxnChg>
        <pc:cxnChg chg="add del mod">
          <ac:chgData name="Donald Giddings (staff)" userId="241ad857-4517-4106-be45-0942a38a76b6" providerId="ADAL" clId="{045B0622-E33C-43DA-BBEC-73AA7ACE7319}" dt="2023-05-15T12:29:55.896" v="2762" actId="21"/>
          <ac:cxnSpMkLst>
            <pc:docMk/>
            <pc:sldMk cId="1844280506" sldId="292"/>
            <ac:cxnSpMk id="6" creationId="{BD08B14A-A4F3-0AC5-FCCF-4CFADDEDF744}"/>
          </ac:cxnSpMkLst>
        </pc:cxnChg>
        <pc:cxnChg chg="add del mod">
          <ac:chgData name="Donald Giddings (staff)" userId="241ad857-4517-4106-be45-0942a38a76b6" providerId="ADAL" clId="{045B0622-E33C-43DA-BBEC-73AA7ACE7319}" dt="2023-05-15T12:29:55.896" v="2762" actId="21"/>
          <ac:cxnSpMkLst>
            <pc:docMk/>
            <pc:sldMk cId="1844280506" sldId="292"/>
            <ac:cxnSpMk id="7" creationId="{10AB84B0-C572-9A05-5C8D-99A8424514BC}"/>
          </ac:cxnSpMkLst>
        </pc:cxnChg>
        <pc:cxnChg chg="add del mod">
          <ac:chgData name="Donald Giddings (staff)" userId="241ad857-4517-4106-be45-0942a38a76b6" providerId="ADAL" clId="{045B0622-E33C-43DA-BBEC-73AA7ACE7319}" dt="2023-05-15T12:29:55.896" v="2762" actId="21"/>
          <ac:cxnSpMkLst>
            <pc:docMk/>
            <pc:sldMk cId="1844280506" sldId="292"/>
            <ac:cxnSpMk id="16" creationId="{C7F6F54E-3C30-37BC-3498-6852D845B416}"/>
          </ac:cxnSpMkLst>
        </pc:cxnChg>
        <pc:cxnChg chg="add del mod">
          <ac:chgData name="Donald Giddings (staff)" userId="241ad857-4517-4106-be45-0942a38a76b6" providerId="ADAL" clId="{045B0622-E33C-43DA-BBEC-73AA7ACE7319}" dt="2023-05-15T12:29:55.896" v="2762" actId="21"/>
          <ac:cxnSpMkLst>
            <pc:docMk/>
            <pc:sldMk cId="1844280506" sldId="292"/>
            <ac:cxnSpMk id="18" creationId="{98F9EA6E-A43B-2E95-2222-58F7D0016F7C}"/>
          </ac:cxnSpMkLst>
        </pc:cxnChg>
        <pc:cxnChg chg="add del mod">
          <ac:chgData name="Donald Giddings (staff)" userId="241ad857-4517-4106-be45-0942a38a76b6" providerId="ADAL" clId="{045B0622-E33C-43DA-BBEC-73AA7ACE7319}" dt="2023-05-15T12:29:55.896" v="2762" actId="21"/>
          <ac:cxnSpMkLst>
            <pc:docMk/>
            <pc:sldMk cId="1844280506" sldId="292"/>
            <ac:cxnSpMk id="21" creationId="{1BB0B3DF-C815-71AF-D49C-53451AF3B69B}"/>
          </ac:cxnSpMkLst>
        </pc:cxnChg>
        <pc:cxnChg chg="add del mod">
          <ac:chgData name="Donald Giddings (staff)" userId="241ad857-4517-4106-be45-0942a38a76b6" providerId="ADAL" clId="{045B0622-E33C-43DA-BBEC-73AA7ACE7319}" dt="2023-05-15T12:29:55.896" v="2762" actId="21"/>
          <ac:cxnSpMkLst>
            <pc:docMk/>
            <pc:sldMk cId="1844280506" sldId="292"/>
            <ac:cxnSpMk id="22" creationId="{F567AF01-F638-1010-6B1C-271FB447572A}"/>
          </ac:cxnSpMkLst>
        </pc:cxnChg>
        <pc:cxnChg chg="add del mod">
          <ac:chgData name="Donald Giddings (staff)" userId="241ad857-4517-4106-be45-0942a38a76b6" providerId="ADAL" clId="{045B0622-E33C-43DA-BBEC-73AA7ACE7319}" dt="2023-05-15T12:29:55.896" v="2762" actId="21"/>
          <ac:cxnSpMkLst>
            <pc:docMk/>
            <pc:sldMk cId="1844280506" sldId="292"/>
            <ac:cxnSpMk id="23" creationId="{2A1248F8-B3DD-B24C-46E5-B8B63D8E3E95}"/>
          </ac:cxnSpMkLst>
        </pc:cxnChg>
        <pc:cxnChg chg="add del mod">
          <ac:chgData name="Donald Giddings (staff)" userId="241ad857-4517-4106-be45-0942a38a76b6" providerId="ADAL" clId="{045B0622-E33C-43DA-BBEC-73AA7ACE7319}" dt="2023-05-15T12:29:55.896" v="2762" actId="21"/>
          <ac:cxnSpMkLst>
            <pc:docMk/>
            <pc:sldMk cId="1844280506" sldId="292"/>
            <ac:cxnSpMk id="24" creationId="{6639868F-3AC3-76E6-8B02-BDE597E5F25D}"/>
          </ac:cxnSpMkLst>
        </pc:cxnChg>
        <pc:cxnChg chg="add del mod">
          <ac:chgData name="Donald Giddings (staff)" userId="241ad857-4517-4106-be45-0942a38a76b6" providerId="ADAL" clId="{045B0622-E33C-43DA-BBEC-73AA7ACE7319}" dt="2023-05-15T12:29:55.896" v="2762" actId="21"/>
          <ac:cxnSpMkLst>
            <pc:docMk/>
            <pc:sldMk cId="1844280506" sldId="292"/>
            <ac:cxnSpMk id="33" creationId="{DD8B508E-0F92-9053-8AC0-F4205466795B}"/>
          </ac:cxnSpMkLst>
        </pc:cxnChg>
      </pc:sldChg>
      <pc:sldChg chg="addSp delSp modSp new mod setBg modClrScheme chgLayout">
        <pc:chgData name="Donald Giddings (staff)" userId="241ad857-4517-4106-be45-0942a38a76b6" providerId="ADAL" clId="{045B0622-E33C-43DA-BBEC-73AA7ACE7319}" dt="2023-05-15T12:32:21.806" v="2799" actId="26606"/>
        <pc:sldMkLst>
          <pc:docMk/>
          <pc:sldMk cId="2909166650" sldId="293"/>
        </pc:sldMkLst>
        <pc:spChg chg="mod ord">
          <ac:chgData name="Donald Giddings (staff)" userId="241ad857-4517-4106-be45-0942a38a76b6" providerId="ADAL" clId="{045B0622-E33C-43DA-BBEC-73AA7ACE7319}" dt="2023-05-15T12:32:21.806" v="2799" actId="26606"/>
          <ac:spMkLst>
            <pc:docMk/>
            <pc:sldMk cId="2909166650" sldId="293"/>
            <ac:spMk id="2" creationId="{4766837F-3371-0FEF-E34D-D743F1C9E248}"/>
          </ac:spMkLst>
        </pc:spChg>
        <pc:spChg chg="add del mod">
          <ac:chgData name="Donald Giddings (staff)" userId="241ad857-4517-4106-be45-0942a38a76b6" providerId="ADAL" clId="{045B0622-E33C-43DA-BBEC-73AA7ACE7319}" dt="2023-05-15T12:31:59.019" v="2795" actId="478"/>
          <ac:spMkLst>
            <pc:docMk/>
            <pc:sldMk cId="2909166650" sldId="293"/>
            <ac:spMk id="4" creationId="{CEC4628E-E287-6B9E-D21D-86E53D06EE91}"/>
          </ac:spMkLst>
        </pc:spChg>
        <pc:spChg chg="add mod ord">
          <ac:chgData name="Donald Giddings (staff)" userId="241ad857-4517-4106-be45-0942a38a76b6" providerId="ADAL" clId="{045B0622-E33C-43DA-BBEC-73AA7ACE7319}" dt="2023-05-15T12:32:21.806" v="2799" actId="26606"/>
          <ac:spMkLst>
            <pc:docMk/>
            <pc:sldMk cId="2909166650" sldId="293"/>
            <ac:spMk id="5" creationId="{913F84F0-AC99-75CD-F96D-446E3E995224}"/>
          </ac:spMkLst>
        </pc:spChg>
        <pc:spChg chg="add">
          <ac:chgData name="Donald Giddings (staff)" userId="241ad857-4517-4106-be45-0942a38a76b6" providerId="ADAL" clId="{045B0622-E33C-43DA-BBEC-73AA7ACE7319}" dt="2023-05-15T12:32:21.806" v="2799" actId="26606"/>
          <ac:spMkLst>
            <pc:docMk/>
            <pc:sldMk cId="2909166650" sldId="293"/>
            <ac:spMk id="11" creationId="{C5176844-69C3-4F79-BE38-EA5BDDF4FEA4}"/>
          </ac:spMkLst>
        </pc:spChg>
        <pc:spChg chg="add">
          <ac:chgData name="Donald Giddings (staff)" userId="241ad857-4517-4106-be45-0942a38a76b6" providerId="ADAL" clId="{045B0622-E33C-43DA-BBEC-73AA7ACE7319}" dt="2023-05-15T12:32:21.806" v="2799" actId="26606"/>
          <ac:spMkLst>
            <pc:docMk/>
            <pc:sldMk cId="2909166650" sldId="293"/>
            <ac:spMk id="15" creationId="{A101E513-AF74-4E9D-A31F-99664250722D}"/>
          </ac:spMkLst>
        </pc:spChg>
        <pc:picChg chg="add">
          <ac:chgData name="Donald Giddings (staff)" userId="241ad857-4517-4106-be45-0942a38a76b6" providerId="ADAL" clId="{045B0622-E33C-43DA-BBEC-73AA7ACE7319}" dt="2023-05-15T12:32:21.806" v="2799" actId="26606"/>
          <ac:picMkLst>
            <pc:docMk/>
            <pc:sldMk cId="2909166650" sldId="293"/>
            <ac:picMk id="7" creationId="{1462E507-0638-839A-383E-5A06D0A6B2BF}"/>
          </ac:picMkLst>
        </pc:picChg>
        <pc:cxnChg chg="add">
          <ac:chgData name="Donald Giddings (staff)" userId="241ad857-4517-4106-be45-0942a38a76b6" providerId="ADAL" clId="{045B0622-E33C-43DA-BBEC-73AA7ACE7319}" dt="2023-05-15T12:32:21.806" v="2799" actId="26606"/>
          <ac:cxnSpMkLst>
            <pc:docMk/>
            <pc:sldMk cId="2909166650" sldId="293"/>
            <ac:cxnSpMk id="13" creationId="{DF96FA98-52E5-4AA7-98B9-BE6200CF014D}"/>
          </ac:cxnSpMkLst>
        </pc:cxnChg>
      </pc:sldChg>
      <pc:sldChg chg="addSp delSp modSp new mod chgLayout">
        <pc:chgData name="Donald Giddings (staff)" userId="241ad857-4517-4106-be45-0942a38a76b6" providerId="ADAL" clId="{045B0622-E33C-43DA-BBEC-73AA7ACE7319}" dt="2023-05-15T12:34:02.319" v="2807" actId="20577"/>
        <pc:sldMkLst>
          <pc:docMk/>
          <pc:sldMk cId="1487106681" sldId="294"/>
        </pc:sldMkLst>
        <pc:spChg chg="del">
          <ac:chgData name="Donald Giddings (staff)" userId="241ad857-4517-4106-be45-0942a38a76b6" providerId="ADAL" clId="{045B0622-E33C-43DA-BBEC-73AA7ACE7319}" dt="2023-05-15T12:33:42.272" v="2801" actId="700"/>
          <ac:spMkLst>
            <pc:docMk/>
            <pc:sldMk cId="1487106681" sldId="294"/>
            <ac:spMk id="2" creationId="{9EDCAB2C-B871-73D6-4868-44620465E13F}"/>
          </ac:spMkLst>
        </pc:spChg>
        <pc:spChg chg="del">
          <ac:chgData name="Donald Giddings (staff)" userId="241ad857-4517-4106-be45-0942a38a76b6" providerId="ADAL" clId="{045B0622-E33C-43DA-BBEC-73AA7ACE7319}" dt="2023-05-15T12:33:42.272" v="2801" actId="700"/>
          <ac:spMkLst>
            <pc:docMk/>
            <pc:sldMk cId="1487106681" sldId="294"/>
            <ac:spMk id="3" creationId="{CE9A6545-DEC8-8C60-4B43-1C092FAE7C19}"/>
          </ac:spMkLst>
        </pc:spChg>
        <pc:spChg chg="add del mod ord">
          <ac:chgData name="Donald Giddings (staff)" userId="241ad857-4517-4106-be45-0942a38a76b6" providerId="ADAL" clId="{045B0622-E33C-43DA-BBEC-73AA7ACE7319}" dt="2023-05-15T12:33:53.180" v="2803" actId="478"/>
          <ac:spMkLst>
            <pc:docMk/>
            <pc:sldMk cId="1487106681" sldId="294"/>
            <ac:spMk id="4" creationId="{1E7A1FCC-4BC2-C43D-444B-1ABEA310C277}"/>
          </ac:spMkLst>
        </pc:spChg>
        <pc:spChg chg="add mod ord">
          <ac:chgData name="Donald Giddings (staff)" userId="241ad857-4517-4106-be45-0942a38a76b6" providerId="ADAL" clId="{045B0622-E33C-43DA-BBEC-73AA7ACE7319}" dt="2023-05-15T12:34:02.319" v="2807" actId="20577"/>
          <ac:spMkLst>
            <pc:docMk/>
            <pc:sldMk cId="1487106681" sldId="294"/>
            <ac:spMk id="5" creationId="{EE35E6E9-740E-8E90-9323-7D4B49C29E05}"/>
          </ac:spMkLst>
        </pc:spChg>
      </pc:sldChg>
      <pc:sldChg chg="addSp delSp modSp add mod">
        <pc:chgData name="Donald Giddings (staff)" userId="241ad857-4517-4106-be45-0942a38a76b6" providerId="ADAL" clId="{045B0622-E33C-43DA-BBEC-73AA7ACE7319}" dt="2023-05-15T12:41:38.093" v="3107"/>
        <pc:sldMkLst>
          <pc:docMk/>
          <pc:sldMk cId="8813755" sldId="295"/>
        </pc:sldMkLst>
        <pc:grpChg chg="del mod">
          <ac:chgData name="Donald Giddings (staff)" userId="241ad857-4517-4106-be45-0942a38a76b6" providerId="ADAL" clId="{045B0622-E33C-43DA-BBEC-73AA7ACE7319}" dt="2023-05-15T12:34:49.311" v="2828" actId="478"/>
          <ac:grpSpMkLst>
            <pc:docMk/>
            <pc:sldMk cId="8813755" sldId="295"/>
            <ac:grpSpMk id="4" creationId="{D16442CE-0406-717A-4AD9-D4B0DE33B519}"/>
          </ac:grpSpMkLst>
        </pc:grpChg>
        <pc:grpChg chg="del mod">
          <ac:chgData name="Donald Giddings (staff)" userId="241ad857-4517-4106-be45-0942a38a76b6" providerId="ADAL" clId="{045B0622-E33C-43DA-BBEC-73AA7ACE7319}" dt="2023-05-15T12:34:54.771" v="2833"/>
          <ac:grpSpMkLst>
            <pc:docMk/>
            <pc:sldMk cId="8813755" sldId="295"/>
            <ac:grpSpMk id="20" creationId="{0439C2D9-70B6-7E6D-42BF-6A8EFCF03AB0}"/>
          </ac:grpSpMkLst>
        </pc:grpChg>
        <pc:grpChg chg="del mod">
          <ac:chgData name="Donald Giddings (staff)" userId="241ad857-4517-4106-be45-0942a38a76b6" providerId="ADAL" clId="{045B0622-E33C-43DA-BBEC-73AA7ACE7319}" dt="2023-05-15T12:34:54.771" v="2833"/>
          <ac:grpSpMkLst>
            <pc:docMk/>
            <pc:sldMk cId="8813755" sldId="295"/>
            <ac:grpSpMk id="21" creationId="{8100CB43-C7CD-AC0A-D4CD-248ADAA4CC77}"/>
          </ac:grpSpMkLst>
        </pc:grpChg>
        <pc:grpChg chg="mod">
          <ac:chgData name="Donald Giddings (staff)" userId="241ad857-4517-4106-be45-0942a38a76b6" providerId="ADAL" clId="{045B0622-E33C-43DA-BBEC-73AA7ACE7319}" dt="2023-05-15T12:34:54.771" v="2833"/>
          <ac:grpSpMkLst>
            <pc:docMk/>
            <pc:sldMk cId="8813755" sldId="295"/>
            <ac:grpSpMk id="27" creationId="{BCF17476-5CB4-8032-40EB-145E1078DA87}"/>
          </ac:grpSpMkLst>
        </pc:grpChg>
        <pc:grpChg chg="mod">
          <ac:chgData name="Donald Giddings (staff)" userId="241ad857-4517-4106-be45-0942a38a76b6" providerId="ADAL" clId="{045B0622-E33C-43DA-BBEC-73AA7ACE7319}" dt="2023-05-15T12:34:54.771" v="2833"/>
          <ac:grpSpMkLst>
            <pc:docMk/>
            <pc:sldMk cId="8813755" sldId="295"/>
            <ac:grpSpMk id="28" creationId="{D983F262-1613-5A00-0583-1F4CC83FE1D5}"/>
          </ac:grpSpMkLst>
        </pc:grpChg>
        <pc:grpChg chg="del mod">
          <ac:chgData name="Donald Giddings (staff)" userId="241ad857-4517-4106-be45-0942a38a76b6" providerId="ADAL" clId="{045B0622-E33C-43DA-BBEC-73AA7ACE7319}" dt="2023-05-15T12:35:03.034" v="2843"/>
          <ac:grpSpMkLst>
            <pc:docMk/>
            <pc:sldMk cId="8813755" sldId="295"/>
            <ac:grpSpMk id="36" creationId="{345C7200-2918-D23D-9C81-8BB928C46A79}"/>
          </ac:grpSpMkLst>
        </pc:grpChg>
        <pc:grpChg chg="mod">
          <ac:chgData name="Donald Giddings (staff)" userId="241ad857-4517-4106-be45-0942a38a76b6" providerId="ADAL" clId="{045B0622-E33C-43DA-BBEC-73AA7ACE7319}" dt="2023-05-15T12:35:02.066" v="2841"/>
          <ac:grpSpMkLst>
            <pc:docMk/>
            <pc:sldMk cId="8813755" sldId="295"/>
            <ac:grpSpMk id="37" creationId="{B34B33EF-BAF7-FF22-F3D9-20AA5434A290}"/>
          </ac:grpSpMkLst>
        </pc:grpChg>
        <pc:grpChg chg="mod">
          <ac:chgData name="Donald Giddings (staff)" userId="241ad857-4517-4106-be45-0942a38a76b6" providerId="ADAL" clId="{045B0622-E33C-43DA-BBEC-73AA7ACE7319}" dt="2023-05-15T12:35:03.034" v="2843"/>
          <ac:grpSpMkLst>
            <pc:docMk/>
            <pc:sldMk cId="8813755" sldId="295"/>
            <ac:grpSpMk id="39" creationId="{4FC8AB9B-65E4-60CA-901D-3244D15B1FC2}"/>
          </ac:grpSpMkLst>
        </pc:grpChg>
        <pc:grpChg chg="del mod">
          <ac:chgData name="Donald Giddings (staff)" userId="241ad857-4517-4106-be45-0942a38a76b6" providerId="ADAL" clId="{045B0622-E33C-43DA-BBEC-73AA7ACE7319}" dt="2023-05-15T12:35:57.250" v="2874"/>
          <ac:grpSpMkLst>
            <pc:docMk/>
            <pc:sldMk cId="8813755" sldId="295"/>
            <ac:grpSpMk id="59" creationId="{DE668BD3-C239-FC69-5546-0EA7DD717ABB}"/>
          </ac:grpSpMkLst>
        </pc:grpChg>
        <pc:grpChg chg="del mod">
          <ac:chgData name="Donald Giddings (staff)" userId="241ad857-4517-4106-be45-0942a38a76b6" providerId="ADAL" clId="{045B0622-E33C-43DA-BBEC-73AA7ACE7319}" dt="2023-05-15T12:35:57.250" v="2874"/>
          <ac:grpSpMkLst>
            <pc:docMk/>
            <pc:sldMk cId="8813755" sldId="295"/>
            <ac:grpSpMk id="60" creationId="{896DCBAD-04BF-1C68-B48D-88B81C8C93EA}"/>
          </ac:grpSpMkLst>
        </pc:grpChg>
        <pc:grpChg chg="del mod">
          <ac:chgData name="Donald Giddings (staff)" userId="241ad857-4517-4106-be45-0942a38a76b6" providerId="ADAL" clId="{045B0622-E33C-43DA-BBEC-73AA7ACE7319}" dt="2023-05-15T12:35:54.347" v="2871"/>
          <ac:grpSpMkLst>
            <pc:docMk/>
            <pc:sldMk cId="8813755" sldId="295"/>
            <ac:grpSpMk id="65" creationId="{30AC2209-2CA3-22EE-8730-3EEEFF0A22F6}"/>
          </ac:grpSpMkLst>
        </pc:grpChg>
        <pc:grpChg chg="del mod">
          <ac:chgData name="Donald Giddings (staff)" userId="241ad857-4517-4106-be45-0942a38a76b6" providerId="ADAL" clId="{045B0622-E33C-43DA-BBEC-73AA7ACE7319}" dt="2023-05-15T12:35:57.250" v="2874"/>
          <ac:grpSpMkLst>
            <pc:docMk/>
            <pc:sldMk cId="8813755" sldId="295"/>
            <ac:grpSpMk id="68" creationId="{44E279C4-C952-17A6-E1CA-122FFF30B253}"/>
          </ac:grpSpMkLst>
        </pc:grpChg>
        <pc:grpChg chg="del mod">
          <ac:chgData name="Donald Giddings (staff)" userId="241ad857-4517-4106-be45-0942a38a76b6" providerId="ADAL" clId="{045B0622-E33C-43DA-BBEC-73AA7ACE7319}" dt="2023-05-15T12:35:59.783" v="2877"/>
          <ac:grpSpMkLst>
            <pc:docMk/>
            <pc:sldMk cId="8813755" sldId="295"/>
            <ac:grpSpMk id="71" creationId="{2DE4B078-62A9-EB11-614E-8398854E5ACE}"/>
          </ac:grpSpMkLst>
        </pc:grpChg>
        <pc:grpChg chg="del mod">
          <ac:chgData name="Donald Giddings (staff)" userId="241ad857-4517-4106-be45-0942a38a76b6" providerId="ADAL" clId="{045B0622-E33C-43DA-BBEC-73AA7ACE7319}" dt="2023-05-15T12:36:02.459" v="2880"/>
          <ac:grpSpMkLst>
            <pc:docMk/>
            <pc:sldMk cId="8813755" sldId="295"/>
            <ac:grpSpMk id="74" creationId="{2475D444-D4A3-90D5-2314-3A71EC340A2D}"/>
          </ac:grpSpMkLst>
        </pc:grpChg>
        <pc:grpChg chg="del mod">
          <ac:chgData name="Donald Giddings (staff)" userId="241ad857-4517-4106-be45-0942a38a76b6" providerId="ADAL" clId="{045B0622-E33C-43DA-BBEC-73AA7ACE7319}" dt="2023-05-15T12:36:16.170" v="2885"/>
          <ac:grpSpMkLst>
            <pc:docMk/>
            <pc:sldMk cId="8813755" sldId="295"/>
            <ac:grpSpMk id="77" creationId="{745E751F-267D-DE85-5E88-611E89FE0837}"/>
          </ac:grpSpMkLst>
        </pc:grpChg>
        <pc:grpChg chg="del mod">
          <ac:chgData name="Donald Giddings (staff)" userId="241ad857-4517-4106-be45-0942a38a76b6" providerId="ADAL" clId="{045B0622-E33C-43DA-BBEC-73AA7ACE7319}" dt="2023-05-15T12:36:19.624" v="2888"/>
          <ac:grpSpMkLst>
            <pc:docMk/>
            <pc:sldMk cId="8813755" sldId="295"/>
            <ac:grpSpMk id="82" creationId="{8940D22F-71D5-DF99-DC42-97F57F815FC0}"/>
          </ac:grpSpMkLst>
        </pc:grpChg>
        <pc:grpChg chg="del mod">
          <ac:chgData name="Donald Giddings (staff)" userId="241ad857-4517-4106-be45-0942a38a76b6" providerId="ADAL" clId="{045B0622-E33C-43DA-BBEC-73AA7ACE7319}" dt="2023-05-15T12:36:32.853" v="2891"/>
          <ac:grpSpMkLst>
            <pc:docMk/>
            <pc:sldMk cId="8813755" sldId="295"/>
            <ac:grpSpMk id="85" creationId="{12C23631-4415-ECCA-81DC-534D8916C49E}"/>
          </ac:grpSpMkLst>
        </pc:grpChg>
        <pc:grpChg chg="del mod">
          <ac:chgData name="Donald Giddings (staff)" userId="241ad857-4517-4106-be45-0942a38a76b6" providerId="ADAL" clId="{045B0622-E33C-43DA-BBEC-73AA7ACE7319}" dt="2023-05-15T12:36:35.515" v="2894"/>
          <ac:grpSpMkLst>
            <pc:docMk/>
            <pc:sldMk cId="8813755" sldId="295"/>
            <ac:grpSpMk id="88" creationId="{0F4AC75A-310A-3ECE-14B3-D13B5CF25F55}"/>
          </ac:grpSpMkLst>
        </pc:grpChg>
        <pc:grpChg chg="del mod">
          <ac:chgData name="Donald Giddings (staff)" userId="241ad857-4517-4106-be45-0942a38a76b6" providerId="ADAL" clId="{045B0622-E33C-43DA-BBEC-73AA7ACE7319}" dt="2023-05-15T12:36:42.051" v="2899"/>
          <ac:grpSpMkLst>
            <pc:docMk/>
            <pc:sldMk cId="8813755" sldId="295"/>
            <ac:grpSpMk id="91" creationId="{2D63614F-D794-1EE4-F539-AE0657E4D27F}"/>
          </ac:grpSpMkLst>
        </pc:grpChg>
        <pc:grpChg chg="del mod">
          <ac:chgData name="Donald Giddings (staff)" userId="241ad857-4517-4106-be45-0942a38a76b6" providerId="ADAL" clId="{045B0622-E33C-43DA-BBEC-73AA7ACE7319}" dt="2023-05-15T12:37:02.598" v="2919"/>
          <ac:grpSpMkLst>
            <pc:docMk/>
            <pc:sldMk cId="8813755" sldId="295"/>
            <ac:grpSpMk id="96" creationId="{4E38C533-BB30-047C-20A6-160221AD4201}"/>
          </ac:grpSpMkLst>
        </pc:grpChg>
        <pc:grpChg chg="del mod">
          <ac:chgData name="Donald Giddings (staff)" userId="241ad857-4517-4106-be45-0942a38a76b6" providerId="ADAL" clId="{045B0622-E33C-43DA-BBEC-73AA7ACE7319}" dt="2023-05-15T12:36:45.913" v="2905"/>
          <ac:grpSpMkLst>
            <pc:docMk/>
            <pc:sldMk cId="8813755" sldId="295"/>
            <ac:grpSpMk id="99" creationId="{FFED7898-812F-CCD5-8A27-D2ECA52C2138}"/>
          </ac:grpSpMkLst>
        </pc:grpChg>
        <pc:grpChg chg="del mod">
          <ac:chgData name="Donald Giddings (staff)" userId="241ad857-4517-4106-be45-0942a38a76b6" providerId="ADAL" clId="{045B0622-E33C-43DA-BBEC-73AA7ACE7319}" dt="2023-05-15T12:37:02.598" v="2919"/>
          <ac:grpSpMkLst>
            <pc:docMk/>
            <pc:sldMk cId="8813755" sldId="295"/>
            <ac:grpSpMk id="102" creationId="{4CD8E436-382E-FEA3-6AF5-EA4DC7BADFEB}"/>
          </ac:grpSpMkLst>
        </pc:grpChg>
        <pc:grpChg chg="del mod">
          <ac:chgData name="Donald Giddings (staff)" userId="241ad857-4517-4106-be45-0942a38a76b6" providerId="ADAL" clId="{045B0622-E33C-43DA-BBEC-73AA7ACE7319}" dt="2023-05-15T12:37:07.090" v="2926"/>
          <ac:grpSpMkLst>
            <pc:docMk/>
            <pc:sldMk cId="8813755" sldId="295"/>
            <ac:grpSpMk id="116" creationId="{E77C71A6-4A4D-14D9-1BCB-99B3C2060CF8}"/>
          </ac:grpSpMkLst>
        </pc:grpChg>
        <pc:grpChg chg="del mod">
          <ac:chgData name="Donald Giddings (staff)" userId="241ad857-4517-4106-be45-0942a38a76b6" providerId="ADAL" clId="{045B0622-E33C-43DA-BBEC-73AA7ACE7319}" dt="2023-05-15T12:41:23.171" v="3093"/>
          <ac:grpSpMkLst>
            <pc:docMk/>
            <pc:sldMk cId="8813755" sldId="295"/>
            <ac:grpSpMk id="123" creationId="{446030CC-F1E6-E8E6-CA78-F5939719DBFF}"/>
          </ac:grpSpMkLst>
        </pc:grpChg>
        <pc:grpChg chg="del mod">
          <ac:chgData name="Donald Giddings (staff)" userId="241ad857-4517-4106-be45-0942a38a76b6" providerId="ADAL" clId="{045B0622-E33C-43DA-BBEC-73AA7ACE7319}" dt="2023-05-15T12:41:23.171" v="3093"/>
          <ac:grpSpMkLst>
            <pc:docMk/>
            <pc:sldMk cId="8813755" sldId="295"/>
            <ac:grpSpMk id="126" creationId="{54C516AA-29F4-10F5-B37D-368335F050A6}"/>
          </ac:grpSpMkLst>
        </pc:grpChg>
        <pc:grpChg chg="del mod">
          <ac:chgData name="Donald Giddings (staff)" userId="241ad857-4517-4106-be45-0942a38a76b6" providerId="ADAL" clId="{045B0622-E33C-43DA-BBEC-73AA7ACE7319}" dt="2023-05-15T12:37:14.265" v="2939"/>
          <ac:grpSpMkLst>
            <pc:docMk/>
            <pc:sldMk cId="8813755" sldId="295"/>
            <ac:grpSpMk id="134" creationId="{B8F46B54-4716-C6F2-0D2B-753FC6DA0CE7}"/>
          </ac:grpSpMkLst>
        </pc:grpChg>
        <pc:grpChg chg="mod">
          <ac:chgData name="Donald Giddings (staff)" userId="241ad857-4517-4106-be45-0942a38a76b6" providerId="ADAL" clId="{045B0622-E33C-43DA-BBEC-73AA7ACE7319}" dt="2023-05-15T12:37:14.265" v="2939"/>
          <ac:grpSpMkLst>
            <pc:docMk/>
            <pc:sldMk cId="8813755" sldId="295"/>
            <ac:grpSpMk id="136" creationId="{6EC21E4C-03A4-DB66-E74F-3DBC8EA96289}"/>
          </ac:grpSpMkLst>
        </pc:grpChg>
        <pc:grpChg chg="del mod">
          <ac:chgData name="Donald Giddings (staff)" userId="241ad857-4517-4106-be45-0942a38a76b6" providerId="ADAL" clId="{045B0622-E33C-43DA-BBEC-73AA7ACE7319}" dt="2023-05-15T12:37:44.331" v="2949"/>
          <ac:grpSpMkLst>
            <pc:docMk/>
            <pc:sldMk cId="8813755" sldId="295"/>
            <ac:grpSpMk id="141" creationId="{D453E3F2-3297-41E3-C3D5-4BD777DA51F9}"/>
          </ac:grpSpMkLst>
        </pc:grpChg>
        <pc:grpChg chg="del mod">
          <ac:chgData name="Donald Giddings (staff)" userId="241ad857-4517-4106-be45-0942a38a76b6" providerId="ADAL" clId="{045B0622-E33C-43DA-BBEC-73AA7ACE7319}" dt="2023-05-15T12:38:14.026" v="2962"/>
          <ac:grpSpMkLst>
            <pc:docMk/>
            <pc:sldMk cId="8813755" sldId="295"/>
            <ac:grpSpMk id="146" creationId="{EE6A7D7B-C619-BAE3-1D2E-5C911F722120}"/>
          </ac:grpSpMkLst>
        </pc:grpChg>
        <pc:grpChg chg="del mod">
          <ac:chgData name="Donald Giddings (staff)" userId="241ad857-4517-4106-be45-0942a38a76b6" providerId="ADAL" clId="{045B0622-E33C-43DA-BBEC-73AA7ACE7319}" dt="2023-05-15T12:38:14.026" v="2962"/>
          <ac:grpSpMkLst>
            <pc:docMk/>
            <pc:sldMk cId="8813755" sldId="295"/>
            <ac:grpSpMk id="152" creationId="{DB5B3413-16C2-4525-8428-BEC91FB0DF76}"/>
          </ac:grpSpMkLst>
        </pc:grpChg>
        <pc:grpChg chg="del mod">
          <ac:chgData name="Donald Giddings (staff)" userId="241ad857-4517-4106-be45-0942a38a76b6" providerId="ADAL" clId="{045B0622-E33C-43DA-BBEC-73AA7ACE7319}" dt="2023-05-15T12:38:14.026" v="2962"/>
          <ac:grpSpMkLst>
            <pc:docMk/>
            <pc:sldMk cId="8813755" sldId="295"/>
            <ac:grpSpMk id="153" creationId="{C4F4A38C-A9F5-2C53-ABDD-6CB208D965BD}"/>
          </ac:grpSpMkLst>
        </pc:grpChg>
        <pc:grpChg chg="del mod">
          <ac:chgData name="Donald Giddings (staff)" userId="241ad857-4517-4106-be45-0942a38a76b6" providerId="ADAL" clId="{045B0622-E33C-43DA-BBEC-73AA7ACE7319}" dt="2023-05-15T12:38:14.026" v="2962"/>
          <ac:grpSpMkLst>
            <pc:docMk/>
            <pc:sldMk cId="8813755" sldId="295"/>
            <ac:grpSpMk id="156" creationId="{717D0B5A-1FAD-773E-C1CE-78D07BD4F1BC}"/>
          </ac:grpSpMkLst>
        </pc:grpChg>
        <pc:grpChg chg="del mod">
          <ac:chgData name="Donald Giddings (staff)" userId="241ad857-4517-4106-be45-0942a38a76b6" providerId="ADAL" clId="{045B0622-E33C-43DA-BBEC-73AA7ACE7319}" dt="2023-05-15T12:39:00.817" v="2979"/>
          <ac:grpSpMkLst>
            <pc:docMk/>
            <pc:sldMk cId="8813755" sldId="295"/>
            <ac:grpSpMk id="160" creationId="{0B190CF5-423C-187C-0D82-08BC61AF70D2}"/>
          </ac:grpSpMkLst>
        </pc:grpChg>
        <pc:grpChg chg="del mod">
          <ac:chgData name="Donald Giddings (staff)" userId="241ad857-4517-4106-be45-0942a38a76b6" providerId="ADAL" clId="{045B0622-E33C-43DA-BBEC-73AA7ACE7319}" dt="2023-05-15T12:39:00.817" v="2979"/>
          <ac:grpSpMkLst>
            <pc:docMk/>
            <pc:sldMk cId="8813755" sldId="295"/>
            <ac:grpSpMk id="165" creationId="{03BA087D-83BB-F798-877E-16B5234155D1}"/>
          </ac:grpSpMkLst>
        </pc:grpChg>
        <pc:grpChg chg="del mod">
          <ac:chgData name="Donald Giddings (staff)" userId="241ad857-4517-4106-be45-0942a38a76b6" providerId="ADAL" clId="{045B0622-E33C-43DA-BBEC-73AA7ACE7319}" dt="2023-05-15T12:39:00.817" v="2979"/>
          <ac:grpSpMkLst>
            <pc:docMk/>
            <pc:sldMk cId="8813755" sldId="295"/>
            <ac:grpSpMk id="177" creationId="{2471496A-981B-D1D5-2AC7-3DBF51E6C02F}"/>
          </ac:grpSpMkLst>
        </pc:grpChg>
        <pc:grpChg chg="del mod">
          <ac:chgData name="Donald Giddings (staff)" userId="241ad857-4517-4106-be45-0942a38a76b6" providerId="ADAL" clId="{045B0622-E33C-43DA-BBEC-73AA7ACE7319}" dt="2023-05-15T12:39:00.817" v="2979"/>
          <ac:grpSpMkLst>
            <pc:docMk/>
            <pc:sldMk cId="8813755" sldId="295"/>
            <ac:grpSpMk id="178" creationId="{8C593A5A-D7FA-57E6-B228-791017F62765}"/>
          </ac:grpSpMkLst>
        </pc:grpChg>
        <pc:grpChg chg="mod">
          <ac:chgData name="Donald Giddings (staff)" userId="241ad857-4517-4106-be45-0942a38a76b6" providerId="ADAL" clId="{045B0622-E33C-43DA-BBEC-73AA7ACE7319}" dt="2023-05-15T12:39:00.817" v="2979"/>
          <ac:grpSpMkLst>
            <pc:docMk/>
            <pc:sldMk cId="8813755" sldId="295"/>
            <ac:grpSpMk id="179" creationId="{F2B8E3E9-2E86-D2E2-29A3-1BA4F4E7A9F8}"/>
          </ac:grpSpMkLst>
        </pc:grpChg>
        <pc:grpChg chg="mod">
          <ac:chgData name="Donald Giddings (staff)" userId="241ad857-4517-4106-be45-0942a38a76b6" providerId="ADAL" clId="{045B0622-E33C-43DA-BBEC-73AA7ACE7319}" dt="2023-05-15T12:39:13.100" v="2982"/>
          <ac:grpSpMkLst>
            <pc:docMk/>
            <pc:sldMk cId="8813755" sldId="295"/>
            <ac:grpSpMk id="182" creationId="{BE91C1BE-9D1D-EE0B-FA3F-95832A3263F3}"/>
          </ac:grpSpMkLst>
        </pc:grpChg>
        <pc:grpChg chg="del mod">
          <ac:chgData name="Donald Giddings (staff)" userId="241ad857-4517-4106-be45-0942a38a76b6" providerId="ADAL" clId="{045B0622-E33C-43DA-BBEC-73AA7ACE7319}" dt="2023-05-15T12:39:18.335" v="2992"/>
          <ac:grpSpMkLst>
            <pc:docMk/>
            <pc:sldMk cId="8813755" sldId="295"/>
            <ac:grpSpMk id="186" creationId="{45963966-5B2F-618B-69AA-F14FE799CF01}"/>
          </ac:grpSpMkLst>
        </pc:grpChg>
        <pc:grpChg chg="del mod">
          <ac:chgData name="Donald Giddings (staff)" userId="241ad857-4517-4106-be45-0942a38a76b6" providerId="ADAL" clId="{045B0622-E33C-43DA-BBEC-73AA7ACE7319}" dt="2023-05-15T12:39:25.940" v="3002"/>
          <ac:grpSpMkLst>
            <pc:docMk/>
            <pc:sldMk cId="8813755" sldId="295"/>
            <ac:grpSpMk id="192" creationId="{1DD6E89B-5198-7AA2-177A-5600AD5430B0}"/>
          </ac:grpSpMkLst>
        </pc:grpChg>
        <pc:grpChg chg="del mod">
          <ac:chgData name="Donald Giddings (staff)" userId="241ad857-4517-4106-be45-0942a38a76b6" providerId="ADAL" clId="{045B0622-E33C-43DA-BBEC-73AA7ACE7319}" dt="2023-05-15T12:39:42.482" v="3007"/>
          <ac:grpSpMkLst>
            <pc:docMk/>
            <pc:sldMk cId="8813755" sldId="295"/>
            <ac:grpSpMk id="202" creationId="{077102DA-7FAF-1190-212D-2A34BB0A016D}"/>
          </ac:grpSpMkLst>
        </pc:grpChg>
        <pc:grpChg chg="mod">
          <ac:chgData name="Donald Giddings (staff)" userId="241ad857-4517-4106-be45-0942a38a76b6" providerId="ADAL" clId="{045B0622-E33C-43DA-BBEC-73AA7ACE7319}" dt="2023-05-15T12:39:42.482" v="3007"/>
          <ac:grpSpMkLst>
            <pc:docMk/>
            <pc:sldMk cId="8813755" sldId="295"/>
            <ac:grpSpMk id="207" creationId="{1C829606-B7DD-FC96-D84E-7549F275E057}"/>
          </ac:grpSpMkLst>
        </pc:grpChg>
        <pc:grpChg chg="del mod">
          <ac:chgData name="Donald Giddings (staff)" userId="241ad857-4517-4106-be45-0942a38a76b6" providerId="ADAL" clId="{045B0622-E33C-43DA-BBEC-73AA7ACE7319}" dt="2023-05-15T12:39:57.751" v="3018"/>
          <ac:grpSpMkLst>
            <pc:docMk/>
            <pc:sldMk cId="8813755" sldId="295"/>
            <ac:grpSpMk id="212" creationId="{0AC56A6C-C5D1-0FB8-7C9C-B967CC232CA5}"/>
          </ac:grpSpMkLst>
        </pc:grpChg>
        <pc:grpChg chg="mod">
          <ac:chgData name="Donald Giddings (staff)" userId="241ad857-4517-4106-be45-0942a38a76b6" providerId="ADAL" clId="{045B0622-E33C-43DA-BBEC-73AA7ACE7319}" dt="2023-05-15T12:39:57.751" v="3018"/>
          <ac:grpSpMkLst>
            <pc:docMk/>
            <pc:sldMk cId="8813755" sldId="295"/>
            <ac:grpSpMk id="218" creationId="{9BA6F449-8180-8D0B-B585-4A21EA37EAB0}"/>
          </ac:grpSpMkLst>
        </pc:grpChg>
        <pc:grpChg chg="mod">
          <ac:chgData name="Donald Giddings (staff)" userId="241ad857-4517-4106-be45-0942a38a76b6" providerId="ADAL" clId="{045B0622-E33C-43DA-BBEC-73AA7ACE7319}" dt="2023-05-15T12:40:00.790" v="3021"/>
          <ac:grpSpMkLst>
            <pc:docMk/>
            <pc:sldMk cId="8813755" sldId="295"/>
            <ac:grpSpMk id="221" creationId="{FB7770C4-C7E7-2486-6CFC-9BB5F3D1DF9E}"/>
          </ac:grpSpMkLst>
        </pc:grpChg>
        <pc:grpChg chg="del mod">
          <ac:chgData name="Donald Giddings (staff)" userId="241ad857-4517-4106-be45-0942a38a76b6" providerId="ADAL" clId="{045B0622-E33C-43DA-BBEC-73AA7ACE7319}" dt="2023-05-15T12:40:14.735" v="3039"/>
          <ac:grpSpMkLst>
            <pc:docMk/>
            <pc:sldMk cId="8813755" sldId="295"/>
            <ac:grpSpMk id="226" creationId="{BCB74F9E-D27F-6A35-4B27-7A3A125578C3}"/>
          </ac:grpSpMkLst>
        </pc:grpChg>
        <pc:grpChg chg="del mod">
          <ac:chgData name="Donald Giddings (staff)" userId="241ad857-4517-4106-be45-0942a38a76b6" providerId="ADAL" clId="{045B0622-E33C-43DA-BBEC-73AA7ACE7319}" dt="2023-05-15T12:40:25.672" v="3043"/>
          <ac:grpSpMkLst>
            <pc:docMk/>
            <pc:sldMk cId="8813755" sldId="295"/>
            <ac:grpSpMk id="239" creationId="{179E7ABE-2C60-CFDB-03E8-C685E7E44FE7}"/>
          </ac:grpSpMkLst>
        </pc:grpChg>
        <pc:grpChg chg="mod">
          <ac:chgData name="Donald Giddings (staff)" userId="241ad857-4517-4106-be45-0942a38a76b6" providerId="ADAL" clId="{045B0622-E33C-43DA-BBEC-73AA7ACE7319}" dt="2023-05-15T12:40:14.735" v="3039"/>
          <ac:grpSpMkLst>
            <pc:docMk/>
            <pc:sldMk cId="8813755" sldId="295"/>
            <ac:grpSpMk id="240" creationId="{27110196-25A4-F9F1-871D-A3E8468872AC}"/>
          </ac:grpSpMkLst>
        </pc:grpChg>
        <pc:grpChg chg="del mod">
          <ac:chgData name="Donald Giddings (staff)" userId="241ad857-4517-4106-be45-0942a38a76b6" providerId="ADAL" clId="{045B0622-E33C-43DA-BBEC-73AA7ACE7319}" dt="2023-05-15T12:40:28.200" v="3045"/>
          <ac:grpSpMkLst>
            <pc:docMk/>
            <pc:sldMk cId="8813755" sldId="295"/>
            <ac:grpSpMk id="244" creationId="{8CA8EB99-9F6C-C335-BC96-874D748B7393}"/>
          </ac:grpSpMkLst>
        </pc:grpChg>
        <pc:grpChg chg="mod">
          <ac:chgData name="Donald Giddings (staff)" userId="241ad857-4517-4106-be45-0942a38a76b6" providerId="ADAL" clId="{045B0622-E33C-43DA-BBEC-73AA7ACE7319}" dt="2023-05-15T12:40:28.200" v="3045"/>
          <ac:grpSpMkLst>
            <pc:docMk/>
            <pc:sldMk cId="8813755" sldId="295"/>
            <ac:grpSpMk id="246" creationId="{7BA1B885-0EFF-5B93-3C98-C2ECED8B11A4}"/>
          </ac:grpSpMkLst>
        </pc:grpChg>
        <pc:grpChg chg="del mod">
          <ac:chgData name="Donald Giddings (staff)" userId="241ad857-4517-4106-be45-0942a38a76b6" providerId="ADAL" clId="{045B0622-E33C-43DA-BBEC-73AA7ACE7319}" dt="2023-05-15T12:40:45.964" v="3057"/>
          <ac:grpSpMkLst>
            <pc:docMk/>
            <pc:sldMk cId="8813755" sldId="295"/>
            <ac:grpSpMk id="251" creationId="{6EE7CBBB-7C41-2EF8-70D5-8AB062F33F6A}"/>
          </ac:grpSpMkLst>
        </pc:grpChg>
        <pc:grpChg chg="mod">
          <ac:chgData name="Donald Giddings (staff)" userId="241ad857-4517-4106-be45-0942a38a76b6" providerId="ADAL" clId="{045B0622-E33C-43DA-BBEC-73AA7ACE7319}" dt="2023-05-15T12:40:45.964" v="3057"/>
          <ac:grpSpMkLst>
            <pc:docMk/>
            <pc:sldMk cId="8813755" sldId="295"/>
            <ac:grpSpMk id="258" creationId="{8C49B520-87DF-FA2E-F446-ED8ECD7DC67D}"/>
          </ac:grpSpMkLst>
        </pc:grpChg>
        <pc:grpChg chg="mod">
          <ac:chgData name="Donald Giddings (staff)" userId="241ad857-4517-4106-be45-0942a38a76b6" providerId="ADAL" clId="{045B0622-E33C-43DA-BBEC-73AA7ACE7319}" dt="2023-05-15T12:40:56.855" v="3062"/>
          <ac:grpSpMkLst>
            <pc:docMk/>
            <pc:sldMk cId="8813755" sldId="295"/>
            <ac:grpSpMk id="263" creationId="{AB95D177-02FB-7C64-E312-DBCE3B8E5D4E}"/>
          </ac:grpSpMkLst>
        </pc:grpChg>
        <pc:grpChg chg="mod">
          <ac:chgData name="Donald Giddings (staff)" userId="241ad857-4517-4106-be45-0942a38a76b6" providerId="ADAL" clId="{045B0622-E33C-43DA-BBEC-73AA7ACE7319}" dt="2023-05-15T12:41:07.960" v="3078"/>
          <ac:grpSpMkLst>
            <pc:docMk/>
            <pc:sldMk cId="8813755" sldId="295"/>
            <ac:grpSpMk id="279" creationId="{C9FC54DC-78C9-FFBF-14FF-C75AC26BC525}"/>
          </ac:grpSpMkLst>
        </pc:grpChg>
        <pc:grpChg chg="del mod">
          <ac:chgData name="Donald Giddings (staff)" userId="241ad857-4517-4106-be45-0942a38a76b6" providerId="ADAL" clId="{045B0622-E33C-43DA-BBEC-73AA7ACE7319}" dt="2023-05-15T12:41:25.848" v="3095"/>
          <ac:grpSpMkLst>
            <pc:docMk/>
            <pc:sldMk cId="8813755" sldId="295"/>
            <ac:grpSpMk id="284" creationId="{2DCBB191-513E-EBA9-1985-FD9E842DE88E}"/>
          </ac:grpSpMkLst>
        </pc:grpChg>
        <pc:grpChg chg="del mod">
          <ac:chgData name="Donald Giddings (staff)" userId="241ad857-4517-4106-be45-0942a38a76b6" providerId="ADAL" clId="{045B0622-E33C-43DA-BBEC-73AA7ACE7319}" dt="2023-05-15T12:41:23.171" v="3093"/>
          <ac:grpSpMkLst>
            <pc:docMk/>
            <pc:sldMk cId="8813755" sldId="295"/>
            <ac:grpSpMk id="289" creationId="{883B6577-CC0D-7BA6-F48C-59FFA1F42458}"/>
          </ac:grpSpMkLst>
        </pc:grpChg>
        <pc:grpChg chg="del mod">
          <ac:chgData name="Donald Giddings (staff)" userId="241ad857-4517-4106-be45-0942a38a76b6" providerId="ADAL" clId="{045B0622-E33C-43DA-BBEC-73AA7ACE7319}" dt="2023-05-15T12:41:29.223" v="3097"/>
          <ac:grpSpMkLst>
            <pc:docMk/>
            <pc:sldMk cId="8813755" sldId="295"/>
            <ac:grpSpMk id="294" creationId="{27B346E9-87C2-1CC3-7FEA-90E6B6283933}"/>
          </ac:grpSpMkLst>
        </pc:grpChg>
        <pc:grpChg chg="del mod">
          <ac:chgData name="Donald Giddings (staff)" userId="241ad857-4517-4106-be45-0942a38a76b6" providerId="ADAL" clId="{045B0622-E33C-43DA-BBEC-73AA7ACE7319}" dt="2023-05-15T12:41:34.135" v="3100"/>
          <ac:grpSpMkLst>
            <pc:docMk/>
            <pc:sldMk cId="8813755" sldId="295"/>
            <ac:grpSpMk id="296" creationId="{2C81F171-2681-4EE8-1A74-8462D8BF3D8E}"/>
          </ac:grpSpMkLst>
        </pc:grpChg>
        <pc:grpChg chg="mod">
          <ac:chgData name="Donald Giddings (staff)" userId="241ad857-4517-4106-be45-0942a38a76b6" providerId="ADAL" clId="{045B0622-E33C-43DA-BBEC-73AA7ACE7319}" dt="2023-05-15T12:41:29.223" v="3097"/>
          <ac:grpSpMkLst>
            <pc:docMk/>
            <pc:sldMk cId="8813755" sldId="295"/>
            <ac:grpSpMk id="298" creationId="{040960BD-80E9-6662-3920-158316AF3A9E}"/>
          </ac:grpSpMkLst>
        </pc:grpChg>
        <pc:grpChg chg="mod">
          <ac:chgData name="Donald Giddings (staff)" userId="241ad857-4517-4106-be45-0942a38a76b6" providerId="ADAL" clId="{045B0622-E33C-43DA-BBEC-73AA7ACE7319}" dt="2023-05-15T12:41:34.135" v="3100"/>
          <ac:grpSpMkLst>
            <pc:docMk/>
            <pc:sldMk cId="8813755" sldId="295"/>
            <ac:grpSpMk id="301" creationId="{BCD0F3DB-A780-A0A2-B56D-86B0563CF75E}"/>
          </ac:grpSpMkLst>
        </pc:grpChg>
        <pc:grpChg chg="mod">
          <ac:chgData name="Donald Giddings (staff)" userId="241ad857-4517-4106-be45-0942a38a76b6" providerId="ADAL" clId="{045B0622-E33C-43DA-BBEC-73AA7ACE7319}" dt="2023-05-15T12:41:38.093" v="3107"/>
          <ac:grpSpMkLst>
            <pc:docMk/>
            <pc:sldMk cId="8813755" sldId="295"/>
            <ac:grpSpMk id="308" creationId="{9197DED3-FAF8-B069-20AA-05941307F853}"/>
          </ac:grpSpMkLst>
        </pc:grpChg>
        <pc:inkChg chg="add mod">
          <ac:chgData name="Donald Giddings (staff)" userId="241ad857-4517-4106-be45-0942a38a76b6" providerId="ADAL" clId="{045B0622-E33C-43DA-BBEC-73AA7ACE7319}" dt="2023-05-15T12:34:30.023" v="2811"/>
          <ac:inkMkLst>
            <pc:docMk/>
            <pc:sldMk cId="8813755" sldId="295"/>
            <ac:inkMk id="2" creationId="{D2E40945-100B-E86A-651A-8005C19FAE4F}"/>
          </ac:inkMkLst>
        </pc:inkChg>
        <pc:inkChg chg="add mod">
          <ac:chgData name="Donald Giddings (staff)" userId="241ad857-4517-4106-be45-0942a38a76b6" providerId="ADAL" clId="{045B0622-E33C-43DA-BBEC-73AA7ACE7319}" dt="2023-05-15T12:34:30.023" v="2811"/>
          <ac:inkMkLst>
            <pc:docMk/>
            <pc:sldMk cId="8813755" sldId="295"/>
            <ac:inkMk id="3" creationId="{711193EB-8283-6A3F-A279-40ECB9FAFE78}"/>
          </ac:inkMkLst>
        </pc:inkChg>
        <pc:inkChg chg="add mod">
          <ac:chgData name="Donald Giddings (staff)" userId="241ad857-4517-4106-be45-0942a38a76b6" providerId="ADAL" clId="{045B0622-E33C-43DA-BBEC-73AA7ACE7319}" dt="2023-05-15T12:34:54.771" v="2833"/>
          <ac:inkMkLst>
            <pc:docMk/>
            <pc:sldMk cId="8813755" sldId="295"/>
            <ac:inkMk id="6" creationId="{83C46233-FD7D-7B4F-DB37-11F3504668B7}"/>
          </ac:inkMkLst>
        </pc:inkChg>
        <pc:inkChg chg="add mod">
          <ac:chgData name="Donald Giddings (staff)" userId="241ad857-4517-4106-be45-0942a38a76b6" providerId="ADAL" clId="{045B0622-E33C-43DA-BBEC-73AA7ACE7319}" dt="2023-05-15T12:34:54.771" v="2833"/>
          <ac:inkMkLst>
            <pc:docMk/>
            <pc:sldMk cId="8813755" sldId="295"/>
            <ac:inkMk id="7" creationId="{B0F264DF-BCFE-9BF2-B952-189DB49D39E8}"/>
          </ac:inkMkLst>
        </pc:inkChg>
        <pc:inkChg chg="add mod">
          <ac:chgData name="Donald Giddings (staff)" userId="241ad857-4517-4106-be45-0942a38a76b6" providerId="ADAL" clId="{045B0622-E33C-43DA-BBEC-73AA7ACE7319}" dt="2023-05-15T12:34:54.771" v="2833"/>
          <ac:inkMkLst>
            <pc:docMk/>
            <pc:sldMk cId="8813755" sldId="295"/>
            <ac:inkMk id="8" creationId="{CD85F3CF-8218-7CBC-F997-70206FCACE71}"/>
          </ac:inkMkLst>
        </pc:inkChg>
        <pc:inkChg chg="add mod">
          <ac:chgData name="Donald Giddings (staff)" userId="241ad857-4517-4106-be45-0942a38a76b6" providerId="ADAL" clId="{045B0622-E33C-43DA-BBEC-73AA7ACE7319}" dt="2023-05-15T12:34:54.771" v="2833"/>
          <ac:inkMkLst>
            <pc:docMk/>
            <pc:sldMk cId="8813755" sldId="295"/>
            <ac:inkMk id="9" creationId="{148F42C9-BF50-BE46-76F2-351F6B458E44}"/>
          </ac:inkMkLst>
        </pc:inkChg>
        <pc:inkChg chg="add mod">
          <ac:chgData name="Donald Giddings (staff)" userId="241ad857-4517-4106-be45-0942a38a76b6" providerId="ADAL" clId="{045B0622-E33C-43DA-BBEC-73AA7ACE7319}" dt="2023-05-15T12:34:54.771" v="2833"/>
          <ac:inkMkLst>
            <pc:docMk/>
            <pc:sldMk cId="8813755" sldId="295"/>
            <ac:inkMk id="10" creationId="{8F4D9ABD-7CF8-D0AB-CCD9-7D4D0F9ED703}"/>
          </ac:inkMkLst>
        </pc:inkChg>
        <pc:inkChg chg="add mod">
          <ac:chgData name="Donald Giddings (staff)" userId="241ad857-4517-4106-be45-0942a38a76b6" providerId="ADAL" clId="{045B0622-E33C-43DA-BBEC-73AA7ACE7319}" dt="2023-05-15T12:34:54.771" v="2833"/>
          <ac:inkMkLst>
            <pc:docMk/>
            <pc:sldMk cId="8813755" sldId="295"/>
            <ac:inkMk id="11" creationId="{E16F1AC5-196E-7154-765A-B1B088542A32}"/>
          </ac:inkMkLst>
        </pc:inkChg>
        <pc:inkChg chg="add mod">
          <ac:chgData name="Donald Giddings (staff)" userId="241ad857-4517-4106-be45-0942a38a76b6" providerId="ADAL" clId="{045B0622-E33C-43DA-BBEC-73AA7ACE7319}" dt="2023-05-15T12:34:54.771" v="2833"/>
          <ac:inkMkLst>
            <pc:docMk/>
            <pc:sldMk cId="8813755" sldId="295"/>
            <ac:inkMk id="12" creationId="{5D52A302-E77B-B6CA-9182-39EC64787E0A}"/>
          </ac:inkMkLst>
        </pc:inkChg>
        <pc:inkChg chg="add mod">
          <ac:chgData name="Donald Giddings (staff)" userId="241ad857-4517-4106-be45-0942a38a76b6" providerId="ADAL" clId="{045B0622-E33C-43DA-BBEC-73AA7ACE7319}" dt="2023-05-15T12:34:54.771" v="2833"/>
          <ac:inkMkLst>
            <pc:docMk/>
            <pc:sldMk cId="8813755" sldId="295"/>
            <ac:inkMk id="13" creationId="{EFDA0638-B8EE-8E8D-DBAE-A49F3197AAEB}"/>
          </ac:inkMkLst>
        </pc:inkChg>
        <pc:inkChg chg="add mod">
          <ac:chgData name="Donald Giddings (staff)" userId="241ad857-4517-4106-be45-0942a38a76b6" providerId="ADAL" clId="{045B0622-E33C-43DA-BBEC-73AA7ACE7319}" dt="2023-05-15T12:34:54.771" v="2833"/>
          <ac:inkMkLst>
            <pc:docMk/>
            <pc:sldMk cId="8813755" sldId="295"/>
            <ac:inkMk id="14" creationId="{A86B08E0-F87A-7D94-C22B-6566FFC609BB}"/>
          </ac:inkMkLst>
        </pc:inkChg>
        <pc:inkChg chg="add mod">
          <ac:chgData name="Donald Giddings (staff)" userId="241ad857-4517-4106-be45-0942a38a76b6" providerId="ADAL" clId="{045B0622-E33C-43DA-BBEC-73AA7ACE7319}" dt="2023-05-15T12:34:54.771" v="2833"/>
          <ac:inkMkLst>
            <pc:docMk/>
            <pc:sldMk cId="8813755" sldId="295"/>
            <ac:inkMk id="15" creationId="{F01EE451-E4BF-A70C-F2B9-4DD956C3BF87}"/>
          </ac:inkMkLst>
        </pc:inkChg>
        <pc:inkChg chg="add mod">
          <ac:chgData name="Donald Giddings (staff)" userId="241ad857-4517-4106-be45-0942a38a76b6" providerId="ADAL" clId="{045B0622-E33C-43DA-BBEC-73AA7ACE7319}" dt="2023-05-15T12:34:54.771" v="2833"/>
          <ac:inkMkLst>
            <pc:docMk/>
            <pc:sldMk cId="8813755" sldId="295"/>
            <ac:inkMk id="16" creationId="{71DFDD88-8FE9-DB48-B7C5-D85BB5114B47}"/>
          </ac:inkMkLst>
        </pc:inkChg>
        <pc:inkChg chg="add mod">
          <ac:chgData name="Donald Giddings (staff)" userId="241ad857-4517-4106-be45-0942a38a76b6" providerId="ADAL" clId="{045B0622-E33C-43DA-BBEC-73AA7ACE7319}" dt="2023-05-15T12:34:54.771" v="2833"/>
          <ac:inkMkLst>
            <pc:docMk/>
            <pc:sldMk cId="8813755" sldId="295"/>
            <ac:inkMk id="17" creationId="{729DE016-9C26-1511-A4E3-8333CAECC00E}"/>
          </ac:inkMkLst>
        </pc:inkChg>
        <pc:inkChg chg="add mod">
          <ac:chgData name="Donald Giddings (staff)" userId="241ad857-4517-4106-be45-0942a38a76b6" providerId="ADAL" clId="{045B0622-E33C-43DA-BBEC-73AA7ACE7319}" dt="2023-05-15T12:34:54.771" v="2833"/>
          <ac:inkMkLst>
            <pc:docMk/>
            <pc:sldMk cId="8813755" sldId="295"/>
            <ac:inkMk id="18" creationId="{64B6D2A3-D7B0-97A5-68A6-3952D25F55FD}"/>
          </ac:inkMkLst>
        </pc:inkChg>
        <pc:inkChg chg="add mod">
          <ac:chgData name="Donald Giddings (staff)" userId="241ad857-4517-4106-be45-0942a38a76b6" providerId="ADAL" clId="{045B0622-E33C-43DA-BBEC-73AA7ACE7319}" dt="2023-05-15T12:34:54.771" v="2833"/>
          <ac:inkMkLst>
            <pc:docMk/>
            <pc:sldMk cId="8813755" sldId="295"/>
            <ac:inkMk id="19" creationId="{B1FA0B9E-15D3-8560-AE00-969295051955}"/>
          </ac:inkMkLst>
        </pc:inkChg>
        <pc:inkChg chg="add mod">
          <ac:chgData name="Donald Giddings (staff)" userId="241ad857-4517-4106-be45-0942a38a76b6" providerId="ADAL" clId="{045B0622-E33C-43DA-BBEC-73AA7ACE7319}" dt="2023-05-15T12:34:54.771" v="2833"/>
          <ac:inkMkLst>
            <pc:docMk/>
            <pc:sldMk cId="8813755" sldId="295"/>
            <ac:inkMk id="22" creationId="{ABD9E0ED-E6E9-1A85-0BAD-AAC59DA65DA3}"/>
          </ac:inkMkLst>
        </pc:inkChg>
        <pc:inkChg chg="add mod">
          <ac:chgData name="Donald Giddings (staff)" userId="241ad857-4517-4106-be45-0942a38a76b6" providerId="ADAL" clId="{045B0622-E33C-43DA-BBEC-73AA7ACE7319}" dt="2023-05-15T12:34:54.771" v="2833"/>
          <ac:inkMkLst>
            <pc:docMk/>
            <pc:sldMk cId="8813755" sldId="295"/>
            <ac:inkMk id="23" creationId="{E376BFA4-858D-FD9F-F9C5-709B8217B1FF}"/>
          </ac:inkMkLst>
        </pc:inkChg>
        <pc:inkChg chg="add mod">
          <ac:chgData name="Donald Giddings (staff)" userId="241ad857-4517-4106-be45-0942a38a76b6" providerId="ADAL" clId="{045B0622-E33C-43DA-BBEC-73AA7ACE7319}" dt="2023-05-15T12:34:54.771" v="2833"/>
          <ac:inkMkLst>
            <pc:docMk/>
            <pc:sldMk cId="8813755" sldId="295"/>
            <ac:inkMk id="24" creationId="{3AC5E32E-7D6E-A45A-D5F6-61F84FA67104}"/>
          </ac:inkMkLst>
        </pc:inkChg>
        <pc:inkChg chg="add mod">
          <ac:chgData name="Donald Giddings (staff)" userId="241ad857-4517-4106-be45-0942a38a76b6" providerId="ADAL" clId="{045B0622-E33C-43DA-BBEC-73AA7ACE7319}" dt="2023-05-15T12:34:54.771" v="2833"/>
          <ac:inkMkLst>
            <pc:docMk/>
            <pc:sldMk cId="8813755" sldId="295"/>
            <ac:inkMk id="25" creationId="{98CE67E4-44AB-4972-0A6C-7B6696FB8C70}"/>
          </ac:inkMkLst>
        </pc:inkChg>
        <pc:inkChg chg="add mod">
          <ac:chgData name="Donald Giddings (staff)" userId="241ad857-4517-4106-be45-0942a38a76b6" providerId="ADAL" clId="{045B0622-E33C-43DA-BBEC-73AA7ACE7319}" dt="2023-05-15T12:34:54.771" v="2833"/>
          <ac:inkMkLst>
            <pc:docMk/>
            <pc:sldMk cId="8813755" sldId="295"/>
            <ac:inkMk id="26" creationId="{61F0A8F9-9295-B8E6-9A46-2C39E6371C42}"/>
          </ac:inkMkLst>
        </pc:inkChg>
        <pc:inkChg chg="add mod">
          <ac:chgData name="Donald Giddings (staff)" userId="241ad857-4517-4106-be45-0942a38a76b6" providerId="ADAL" clId="{045B0622-E33C-43DA-BBEC-73AA7ACE7319}" dt="2023-05-15T12:35:02.066" v="2841"/>
          <ac:inkMkLst>
            <pc:docMk/>
            <pc:sldMk cId="8813755" sldId="295"/>
            <ac:inkMk id="29" creationId="{68E704D7-DABA-5E33-65DE-DE05C33F3BA3}"/>
          </ac:inkMkLst>
        </pc:inkChg>
        <pc:inkChg chg="add mod">
          <ac:chgData name="Donald Giddings (staff)" userId="241ad857-4517-4106-be45-0942a38a76b6" providerId="ADAL" clId="{045B0622-E33C-43DA-BBEC-73AA7ACE7319}" dt="2023-05-15T12:35:02.066" v="2841"/>
          <ac:inkMkLst>
            <pc:docMk/>
            <pc:sldMk cId="8813755" sldId="295"/>
            <ac:inkMk id="30" creationId="{55886085-DBE5-D0B8-D7BE-98B767F19362}"/>
          </ac:inkMkLst>
        </pc:inkChg>
        <pc:inkChg chg="add mod">
          <ac:chgData name="Donald Giddings (staff)" userId="241ad857-4517-4106-be45-0942a38a76b6" providerId="ADAL" clId="{045B0622-E33C-43DA-BBEC-73AA7ACE7319}" dt="2023-05-15T12:35:02.066" v="2841"/>
          <ac:inkMkLst>
            <pc:docMk/>
            <pc:sldMk cId="8813755" sldId="295"/>
            <ac:inkMk id="31" creationId="{026C3366-DDD1-1E63-F90C-59AC0868DA12}"/>
          </ac:inkMkLst>
        </pc:inkChg>
        <pc:inkChg chg="add mod">
          <ac:chgData name="Donald Giddings (staff)" userId="241ad857-4517-4106-be45-0942a38a76b6" providerId="ADAL" clId="{045B0622-E33C-43DA-BBEC-73AA7ACE7319}" dt="2023-05-15T12:35:02.066" v="2841"/>
          <ac:inkMkLst>
            <pc:docMk/>
            <pc:sldMk cId="8813755" sldId="295"/>
            <ac:inkMk id="32" creationId="{16900D86-2BF7-C7FA-09D3-5069C78A7A45}"/>
          </ac:inkMkLst>
        </pc:inkChg>
        <pc:inkChg chg="add mod">
          <ac:chgData name="Donald Giddings (staff)" userId="241ad857-4517-4106-be45-0942a38a76b6" providerId="ADAL" clId="{045B0622-E33C-43DA-BBEC-73AA7ACE7319}" dt="2023-05-15T12:35:03.034" v="2843"/>
          <ac:inkMkLst>
            <pc:docMk/>
            <pc:sldMk cId="8813755" sldId="295"/>
            <ac:inkMk id="33" creationId="{A4AB43DB-1336-FCA7-9BC2-2420F1544146}"/>
          </ac:inkMkLst>
        </pc:inkChg>
        <pc:inkChg chg="add mod">
          <ac:chgData name="Donald Giddings (staff)" userId="241ad857-4517-4106-be45-0942a38a76b6" providerId="ADAL" clId="{045B0622-E33C-43DA-BBEC-73AA7ACE7319}" dt="2023-05-15T12:35:03.034" v="2843"/>
          <ac:inkMkLst>
            <pc:docMk/>
            <pc:sldMk cId="8813755" sldId="295"/>
            <ac:inkMk id="34" creationId="{1918E66F-9F52-0CBC-2B86-DAA7F9F8AA19}"/>
          </ac:inkMkLst>
        </pc:inkChg>
        <pc:inkChg chg="add mod">
          <ac:chgData name="Donald Giddings (staff)" userId="241ad857-4517-4106-be45-0942a38a76b6" providerId="ADAL" clId="{045B0622-E33C-43DA-BBEC-73AA7ACE7319}" dt="2023-05-15T12:35:03.034" v="2843"/>
          <ac:inkMkLst>
            <pc:docMk/>
            <pc:sldMk cId="8813755" sldId="295"/>
            <ac:inkMk id="35" creationId="{5AB1F7B3-A87F-4B78-5E0F-BCAC3FA7CA08}"/>
          </ac:inkMkLst>
        </pc:inkChg>
        <pc:inkChg chg="add mod">
          <ac:chgData name="Donald Giddings (staff)" userId="241ad857-4517-4106-be45-0942a38a76b6" providerId="ADAL" clId="{045B0622-E33C-43DA-BBEC-73AA7ACE7319}" dt="2023-05-15T12:35:03.034" v="2843"/>
          <ac:inkMkLst>
            <pc:docMk/>
            <pc:sldMk cId="8813755" sldId="295"/>
            <ac:inkMk id="38" creationId="{8D94D171-9CCE-A6FC-C953-5E5345A728F2}"/>
          </ac:inkMkLst>
        </pc:inkChg>
        <pc:inkChg chg="add mod">
          <ac:chgData name="Donald Giddings (staff)" userId="241ad857-4517-4106-be45-0942a38a76b6" providerId="ADAL" clId="{045B0622-E33C-43DA-BBEC-73AA7ACE7319}" dt="2023-05-15T12:41:29.223" v="3097"/>
          <ac:inkMkLst>
            <pc:docMk/>
            <pc:sldMk cId="8813755" sldId="295"/>
            <ac:inkMk id="40" creationId="{EE4F4BC9-D0CB-4BD6-DC92-5A9ADF4A5C01}"/>
          </ac:inkMkLst>
        </pc:inkChg>
        <pc:inkChg chg="add mod">
          <ac:chgData name="Donald Giddings (staff)" userId="241ad857-4517-4106-be45-0942a38a76b6" providerId="ADAL" clId="{045B0622-E33C-43DA-BBEC-73AA7ACE7319}" dt="2023-05-15T12:41:29.223" v="3097"/>
          <ac:inkMkLst>
            <pc:docMk/>
            <pc:sldMk cId="8813755" sldId="295"/>
            <ac:inkMk id="41" creationId="{FFC9962E-263D-830E-FB4A-B969D0215759}"/>
          </ac:inkMkLst>
        </pc:inkChg>
        <pc:inkChg chg="add mod">
          <ac:chgData name="Donald Giddings (staff)" userId="241ad857-4517-4106-be45-0942a38a76b6" providerId="ADAL" clId="{045B0622-E33C-43DA-BBEC-73AA7ACE7319}" dt="2023-05-15T12:41:29.223" v="3097"/>
          <ac:inkMkLst>
            <pc:docMk/>
            <pc:sldMk cId="8813755" sldId="295"/>
            <ac:inkMk id="42" creationId="{D2131670-A336-4A23-0D5B-EA4F88891A05}"/>
          </ac:inkMkLst>
        </pc:inkChg>
        <pc:inkChg chg="add mod">
          <ac:chgData name="Donald Giddings (staff)" userId="241ad857-4517-4106-be45-0942a38a76b6" providerId="ADAL" clId="{045B0622-E33C-43DA-BBEC-73AA7ACE7319}" dt="2023-05-15T12:41:29.223" v="3097"/>
          <ac:inkMkLst>
            <pc:docMk/>
            <pc:sldMk cId="8813755" sldId="295"/>
            <ac:inkMk id="43" creationId="{258AA5E6-8932-13F4-02F3-BE76F5BBDCAA}"/>
          </ac:inkMkLst>
        </pc:inkChg>
        <pc:inkChg chg="add mod">
          <ac:chgData name="Donald Giddings (staff)" userId="241ad857-4517-4106-be45-0942a38a76b6" providerId="ADAL" clId="{045B0622-E33C-43DA-BBEC-73AA7ACE7319}" dt="2023-05-15T12:41:29.223" v="3097"/>
          <ac:inkMkLst>
            <pc:docMk/>
            <pc:sldMk cId="8813755" sldId="295"/>
            <ac:inkMk id="44" creationId="{38197BF0-4BAA-1BE3-C6C1-3C2864EC1244}"/>
          </ac:inkMkLst>
        </pc:inkChg>
        <pc:inkChg chg="add mod">
          <ac:chgData name="Donald Giddings (staff)" userId="241ad857-4517-4106-be45-0942a38a76b6" providerId="ADAL" clId="{045B0622-E33C-43DA-BBEC-73AA7ACE7319}" dt="2023-05-15T12:41:29.223" v="3097"/>
          <ac:inkMkLst>
            <pc:docMk/>
            <pc:sldMk cId="8813755" sldId="295"/>
            <ac:inkMk id="45" creationId="{AAE32047-0E7B-0578-18E3-D55AC482F401}"/>
          </ac:inkMkLst>
        </pc:inkChg>
        <pc:inkChg chg="add mod">
          <ac:chgData name="Donald Giddings (staff)" userId="241ad857-4517-4106-be45-0942a38a76b6" providerId="ADAL" clId="{045B0622-E33C-43DA-BBEC-73AA7ACE7319}" dt="2023-05-15T12:41:29.223" v="3097"/>
          <ac:inkMkLst>
            <pc:docMk/>
            <pc:sldMk cId="8813755" sldId="295"/>
            <ac:inkMk id="46" creationId="{AC7A59AC-CBF4-3484-19A8-E9E657CAEED4}"/>
          </ac:inkMkLst>
        </pc:inkChg>
        <pc:inkChg chg="add mod">
          <ac:chgData name="Donald Giddings (staff)" userId="241ad857-4517-4106-be45-0942a38a76b6" providerId="ADAL" clId="{045B0622-E33C-43DA-BBEC-73AA7ACE7319}" dt="2023-05-15T12:41:29.223" v="3097"/>
          <ac:inkMkLst>
            <pc:docMk/>
            <pc:sldMk cId="8813755" sldId="295"/>
            <ac:inkMk id="47" creationId="{C00EE1EB-F6B9-6D4D-2AB9-0EC080BD8033}"/>
          </ac:inkMkLst>
        </pc:inkChg>
        <pc:inkChg chg="add mod">
          <ac:chgData name="Donald Giddings (staff)" userId="241ad857-4517-4106-be45-0942a38a76b6" providerId="ADAL" clId="{045B0622-E33C-43DA-BBEC-73AA7ACE7319}" dt="2023-05-15T12:41:29.223" v="3097"/>
          <ac:inkMkLst>
            <pc:docMk/>
            <pc:sldMk cId="8813755" sldId="295"/>
            <ac:inkMk id="48" creationId="{81CFC5D2-F091-C03C-8E2B-77643E9E9653}"/>
          </ac:inkMkLst>
        </pc:inkChg>
        <pc:inkChg chg="add mod">
          <ac:chgData name="Donald Giddings (staff)" userId="241ad857-4517-4106-be45-0942a38a76b6" providerId="ADAL" clId="{045B0622-E33C-43DA-BBEC-73AA7ACE7319}" dt="2023-05-15T12:41:29.223" v="3097"/>
          <ac:inkMkLst>
            <pc:docMk/>
            <pc:sldMk cId="8813755" sldId="295"/>
            <ac:inkMk id="49" creationId="{01522EF8-DC45-14EE-6847-4BA54BD98423}"/>
          </ac:inkMkLst>
        </pc:inkChg>
        <pc:inkChg chg="add mod">
          <ac:chgData name="Donald Giddings (staff)" userId="241ad857-4517-4106-be45-0942a38a76b6" providerId="ADAL" clId="{045B0622-E33C-43DA-BBEC-73AA7ACE7319}" dt="2023-05-15T12:41:29.223" v="3097"/>
          <ac:inkMkLst>
            <pc:docMk/>
            <pc:sldMk cId="8813755" sldId="295"/>
            <ac:inkMk id="50" creationId="{516425BE-82A8-4D91-AA15-AA1AACB92DCE}"/>
          </ac:inkMkLst>
        </pc:inkChg>
        <pc:inkChg chg="add mod">
          <ac:chgData name="Donald Giddings (staff)" userId="241ad857-4517-4106-be45-0942a38a76b6" providerId="ADAL" clId="{045B0622-E33C-43DA-BBEC-73AA7ACE7319}" dt="2023-05-15T12:41:29.223" v="3097"/>
          <ac:inkMkLst>
            <pc:docMk/>
            <pc:sldMk cId="8813755" sldId="295"/>
            <ac:inkMk id="51" creationId="{78E1EF81-0339-DB3D-A16B-EC9D6B2FF0D6}"/>
          </ac:inkMkLst>
        </pc:inkChg>
        <pc:inkChg chg="add mod">
          <ac:chgData name="Donald Giddings (staff)" userId="241ad857-4517-4106-be45-0942a38a76b6" providerId="ADAL" clId="{045B0622-E33C-43DA-BBEC-73AA7ACE7319}" dt="2023-05-15T12:41:29.223" v="3097"/>
          <ac:inkMkLst>
            <pc:docMk/>
            <pc:sldMk cId="8813755" sldId="295"/>
            <ac:inkMk id="52" creationId="{6132B640-C825-2C55-6312-0F77B8335B47}"/>
          </ac:inkMkLst>
        </pc:inkChg>
        <pc:inkChg chg="add mod">
          <ac:chgData name="Donald Giddings (staff)" userId="241ad857-4517-4106-be45-0942a38a76b6" providerId="ADAL" clId="{045B0622-E33C-43DA-BBEC-73AA7ACE7319}" dt="2023-05-15T12:41:29.223" v="3097"/>
          <ac:inkMkLst>
            <pc:docMk/>
            <pc:sldMk cId="8813755" sldId="295"/>
            <ac:inkMk id="53" creationId="{EBFE42AB-C414-DBBB-86AC-F86032333D29}"/>
          </ac:inkMkLst>
        </pc:inkChg>
        <pc:inkChg chg="add mod">
          <ac:chgData name="Donald Giddings (staff)" userId="241ad857-4517-4106-be45-0942a38a76b6" providerId="ADAL" clId="{045B0622-E33C-43DA-BBEC-73AA7ACE7319}" dt="2023-05-15T12:41:29.223" v="3097"/>
          <ac:inkMkLst>
            <pc:docMk/>
            <pc:sldMk cId="8813755" sldId="295"/>
            <ac:inkMk id="54" creationId="{5742DD39-6F71-E8DE-7890-E03683AC0E95}"/>
          </ac:inkMkLst>
        </pc:inkChg>
        <pc:inkChg chg="add mod">
          <ac:chgData name="Donald Giddings (staff)" userId="241ad857-4517-4106-be45-0942a38a76b6" providerId="ADAL" clId="{045B0622-E33C-43DA-BBEC-73AA7ACE7319}" dt="2023-05-15T12:41:29.223" v="3097"/>
          <ac:inkMkLst>
            <pc:docMk/>
            <pc:sldMk cId="8813755" sldId="295"/>
            <ac:inkMk id="55" creationId="{492D0401-2557-282F-E354-5BB3B1A7652C}"/>
          </ac:inkMkLst>
        </pc:inkChg>
        <pc:inkChg chg="add mod">
          <ac:chgData name="Donald Giddings (staff)" userId="241ad857-4517-4106-be45-0942a38a76b6" providerId="ADAL" clId="{045B0622-E33C-43DA-BBEC-73AA7ACE7319}" dt="2023-05-15T12:41:29.223" v="3097"/>
          <ac:inkMkLst>
            <pc:docMk/>
            <pc:sldMk cId="8813755" sldId="295"/>
            <ac:inkMk id="56" creationId="{9D75C68A-8007-6425-3100-6164979BE98B}"/>
          </ac:inkMkLst>
        </pc:inkChg>
        <pc:inkChg chg="add mod">
          <ac:chgData name="Donald Giddings (staff)" userId="241ad857-4517-4106-be45-0942a38a76b6" providerId="ADAL" clId="{045B0622-E33C-43DA-BBEC-73AA7ACE7319}" dt="2023-05-15T12:41:29.223" v="3097"/>
          <ac:inkMkLst>
            <pc:docMk/>
            <pc:sldMk cId="8813755" sldId="295"/>
            <ac:inkMk id="57" creationId="{9C04BF34-5B62-4D10-C338-9D1E63637210}"/>
          </ac:inkMkLst>
        </pc:inkChg>
        <pc:inkChg chg="add mod">
          <ac:chgData name="Donald Giddings (staff)" userId="241ad857-4517-4106-be45-0942a38a76b6" providerId="ADAL" clId="{045B0622-E33C-43DA-BBEC-73AA7ACE7319}" dt="2023-05-15T12:41:29.223" v="3097"/>
          <ac:inkMkLst>
            <pc:docMk/>
            <pc:sldMk cId="8813755" sldId="295"/>
            <ac:inkMk id="58" creationId="{644271DD-5D87-2E48-ADE2-B233C76B0695}"/>
          </ac:inkMkLst>
        </pc:inkChg>
        <pc:inkChg chg="add mod">
          <ac:chgData name="Donald Giddings (staff)" userId="241ad857-4517-4106-be45-0942a38a76b6" providerId="ADAL" clId="{045B0622-E33C-43DA-BBEC-73AA7ACE7319}" dt="2023-05-15T12:41:29.223" v="3097"/>
          <ac:inkMkLst>
            <pc:docMk/>
            <pc:sldMk cId="8813755" sldId="295"/>
            <ac:inkMk id="61" creationId="{711F6756-90A1-C8C9-FF5F-75C73B402137}"/>
          </ac:inkMkLst>
        </pc:inkChg>
        <pc:inkChg chg="add mod">
          <ac:chgData name="Donald Giddings (staff)" userId="241ad857-4517-4106-be45-0942a38a76b6" providerId="ADAL" clId="{045B0622-E33C-43DA-BBEC-73AA7ACE7319}" dt="2023-05-15T12:41:29.223" v="3097"/>
          <ac:inkMkLst>
            <pc:docMk/>
            <pc:sldMk cId="8813755" sldId="295"/>
            <ac:inkMk id="62" creationId="{7B77E2A1-F5A5-8363-90D5-3012E52AA5F4}"/>
          </ac:inkMkLst>
        </pc:inkChg>
        <pc:inkChg chg="add mod">
          <ac:chgData name="Donald Giddings (staff)" userId="241ad857-4517-4106-be45-0942a38a76b6" providerId="ADAL" clId="{045B0622-E33C-43DA-BBEC-73AA7ACE7319}" dt="2023-05-15T12:41:29.223" v="3097"/>
          <ac:inkMkLst>
            <pc:docMk/>
            <pc:sldMk cId="8813755" sldId="295"/>
            <ac:inkMk id="63" creationId="{BAFF6E7E-CCBF-FB62-DA01-7A7A8D6AA8A0}"/>
          </ac:inkMkLst>
        </pc:inkChg>
        <pc:inkChg chg="add mod">
          <ac:chgData name="Donald Giddings (staff)" userId="241ad857-4517-4106-be45-0942a38a76b6" providerId="ADAL" clId="{045B0622-E33C-43DA-BBEC-73AA7ACE7319}" dt="2023-05-15T12:41:29.223" v="3097"/>
          <ac:inkMkLst>
            <pc:docMk/>
            <pc:sldMk cId="8813755" sldId="295"/>
            <ac:inkMk id="64" creationId="{CD54F81B-6B49-2D69-88C4-5689C2797B94}"/>
          </ac:inkMkLst>
        </pc:inkChg>
        <pc:inkChg chg="add mod">
          <ac:chgData name="Donald Giddings (staff)" userId="241ad857-4517-4106-be45-0942a38a76b6" providerId="ADAL" clId="{045B0622-E33C-43DA-BBEC-73AA7ACE7319}" dt="2023-05-15T12:41:29.223" v="3097"/>
          <ac:inkMkLst>
            <pc:docMk/>
            <pc:sldMk cId="8813755" sldId="295"/>
            <ac:inkMk id="66" creationId="{B1640C72-2749-0328-C29F-8597549229BE}"/>
          </ac:inkMkLst>
        </pc:inkChg>
        <pc:inkChg chg="add mod">
          <ac:chgData name="Donald Giddings (staff)" userId="241ad857-4517-4106-be45-0942a38a76b6" providerId="ADAL" clId="{045B0622-E33C-43DA-BBEC-73AA7ACE7319}" dt="2023-05-15T12:41:29.223" v="3097"/>
          <ac:inkMkLst>
            <pc:docMk/>
            <pc:sldMk cId="8813755" sldId="295"/>
            <ac:inkMk id="67" creationId="{CD8ACD11-985E-844D-A36E-B257EAA599B8}"/>
          </ac:inkMkLst>
        </pc:inkChg>
        <pc:inkChg chg="add mod">
          <ac:chgData name="Donald Giddings (staff)" userId="241ad857-4517-4106-be45-0942a38a76b6" providerId="ADAL" clId="{045B0622-E33C-43DA-BBEC-73AA7ACE7319}" dt="2023-05-15T12:41:29.223" v="3097"/>
          <ac:inkMkLst>
            <pc:docMk/>
            <pc:sldMk cId="8813755" sldId="295"/>
            <ac:inkMk id="69" creationId="{408FBBCE-AAF7-6BB8-2D4A-E0305448E941}"/>
          </ac:inkMkLst>
        </pc:inkChg>
        <pc:inkChg chg="add mod">
          <ac:chgData name="Donald Giddings (staff)" userId="241ad857-4517-4106-be45-0942a38a76b6" providerId="ADAL" clId="{045B0622-E33C-43DA-BBEC-73AA7ACE7319}" dt="2023-05-15T12:41:29.223" v="3097"/>
          <ac:inkMkLst>
            <pc:docMk/>
            <pc:sldMk cId="8813755" sldId="295"/>
            <ac:inkMk id="70" creationId="{4704CB88-98BB-5742-CA03-02746F46407E}"/>
          </ac:inkMkLst>
        </pc:inkChg>
        <pc:inkChg chg="add mod">
          <ac:chgData name="Donald Giddings (staff)" userId="241ad857-4517-4106-be45-0942a38a76b6" providerId="ADAL" clId="{045B0622-E33C-43DA-BBEC-73AA7ACE7319}" dt="2023-05-15T12:41:29.223" v="3097"/>
          <ac:inkMkLst>
            <pc:docMk/>
            <pc:sldMk cId="8813755" sldId="295"/>
            <ac:inkMk id="72" creationId="{4B6B8B11-0475-3184-E3EA-147F03E9D281}"/>
          </ac:inkMkLst>
        </pc:inkChg>
        <pc:inkChg chg="add mod">
          <ac:chgData name="Donald Giddings (staff)" userId="241ad857-4517-4106-be45-0942a38a76b6" providerId="ADAL" clId="{045B0622-E33C-43DA-BBEC-73AA7ACE7319}" dt="2023-05-15T12:41:29.223" v="3097"/>
          <ac:inkMkLst>
            <pc:docMk/>
            <pc:sldMk cId="8813755" sldId="295"/>
            <ac:inkMk id="73" creationId="{FC41395C-72E0-9A54-4F68-995CD4337816}"/>
          </ac:inkMkLst>
        </pc:inkChg>
        <pc:inkChg chg="add mod">
          <ac:chgData name="Donald Giddings (staff)" userId="241ad857-4517-4106-be45-0942a38a76b6" providerId="ADAL" clId="{045B0622-E33C-43DA-BBEC-73AA7ACE7319}" dt="2023-05-15T12:41:29.223" v="3097"/>
          <ac:inkMkLst>
            <pc:docMk/>
            <pc:sldMk cId="8813755" sldId="295"/>
            <ac:inkMk id="75" creationId="{12B2B361-3C7D-03F2-1261-D363072F8F00}"/>
          </ac:inkMkLst>
        </pc:inkChg>
        <pc:inkChg chg="add mod">
          <ac:chgData name="Donald Giddings (staff)" userId="241ad857-4517-4106-be45-0942a38a76b6" providerId="ADAL" clId="{045B0622-E33C-43DA-BBEC-73AA7ACE7319}" dt="2023-05-15T12:41:29.223" v="3097"/>
          <ac:inkMkLst>
            <pc:docMk/>
            <pc:sldMk cId="8813755" sldId="295"/>
            <ac:inkMk id="76" creationId="{6C3C818A-7212-D87E-7429-9AFBD826FE5C}"/>
          </ac:inkMkLst>
        </pc:inkChg>
        <pc:inkChg chg="add mod">
          <ac:chgData name="Donald Giddings (staff)" userId="241ad857-4517-4106-be45-0942a38a76b6" providerId="ADAL" clId="{045B0622-E33C-43DA-BBEC-73AA7ACE7319}" dt="2023-05-15T12:41:29.223" v="3097"/>
          <ac:inkMkLst>
            <pc:docMk/>
            <pc:sldMk cId="8813755" sldId="295"/>
            <ac:inkMk id="78" creationId="{7357DEAC-BEB3-8F63-B42B-487723E9F86E}"/>
          </ac:inkMkLst>
        </pc:inkChg>
        <pc:inkChg chg="add mod">
          <ac:chgData name="Donald Giddings (staff)" userId="241ad857-4517-4106-be45-0942a38a76b6" providerId="ADAL" clId="{045B0622-E33C-43DA-BBEC-73AA7ACE7319}" dt="2023-05-15T12:41:29.223" v="3097"/>
          <ac:inkMkLst>
            <pc:docMk/>
            <pc:sldMk cId="8813755" sldId="295"/>
            <ac:inkMk id="79" creationId="{AD01C808-D268-17F1-8D12-D128395740F7}"/>
          </ac:inkMkLst>
        </pc:inkChg>
        <pc:inkChg chg="add mod">
          <ac:chgData name="Donald Giddings (staff)" userId="241ad857-4517-4106-be45-0942a38a76b6" providerId="ADAL" clId="{045B0622-E33C-43DA-BBEC-73AA7ACE7319}" dt="2023-05-15T12:41:29.223" v="3097"/>
          <ac:inkMkLst>
            <pc:docMk/>
            <pc:sldMk cId="8813755" sldId="295"/>
            <ac:inkMk id="80" creationId="{5505AE1C-45C2-42D2-97F6-09C8C9894F30}"/>
          </ac:inkMkLst>
        </pc:inkChg>
        <pc:inkChg chg="add mod">
          <ac:chgData name="Donald Giddings (staff)" userId="241ad857-4517-4106-be45-0942a38a76b6" providerId="ADAL" clId="{045B0622-E33C-43DA-BBEC-73AA7ACE7319}" dt="2023-05-15T12:41:29.223" v="3097"/>
          <ac:inkMkLst>
            <pc:docMk/>
            <pc:sldMk cId="8813755" sldId="295"/>
            <ac:inkMk id="81" creationId="{60C833FA-28B6-A4EF-9DA2-AB29C68304AA}"/>
          </ac:inkMkLst>
        </pc:inkChg>
        <pc:inkChg chg="add mod">
          <ac:chgData name="Donald Giddings (staff)" userId="241ad857-4517-4106-be45-0942a38a76b6" providerId="ADAL" clId="{045B0622-E33C-43DA-BBEC-73AA7ACE7319}" dt="2023-05-15T12:41:29.223" v="3097"/>
          <ac:inkMkLst>
            <pc:docMk/>
            <pc:sldMk cId="8813755" sldId="295"/>
            <ac:inkMk id="83" creationId="{4995CCF8-D3AC-319A-D977-96F937BC145F}"/>
          </ac:inkMkLst>
        </pc:inkChg>
        <pc:inkChg chg="add mod">
          <ac:chgData name="Donald Giddings (staff)" userId="241ad857-4517-4106-be45-0942a38a76b6" providerId="ADAL" clId="{045B0622-E33C-43DA-BBEC-73AA7ACE7319}" dt="2023-05-15T12:41:29.223" v="3097"/>
          <ac:inkMkLst>
            <pc:docMk/>
            <pc:sldMk cId="8813755" sldId="295"/>
            <ac:inkMk id="84" creationId="{00D49F27-F3E6-633D-8154-07655352530B}"/>
          </ac:inkMkLst>
        </pc:inkChg>
        <pc:inkChg chg="add mod">
          <ac:chgData name="Donald Giddings (staff)" userId="241ad857-4517-4106-be45-0942a38a76b6" providerId="ADAL" clId="{045B0622-E33C-43DA-BBEC-73AA7ACE7319}" dt="2023-05-15T12:41:29.223" v="3097"/>
          <ac:inkMkLst>
            <pc:docMk/>
            <pc:sldMk cId="8813755" sldId="295"/>
            <ac:inkMk id="86" creationId="{E71624AF-6D12-65D2-7B5A-39DF5E51EA58}"/>
          </ac:inkMkLst>
        </pc:inkChg>
        <pc:inkChg chg="add mod">
          <ac:chgData name="Donald Giddings (staff)" userId="241ad857-4517-4106-be45-0942a38a76b6" providerId="ADAL" clId="{045B0622-E33C-43DA-BBEC-73AA7ACE7319}" dt="2023-05-15T12:41:29.223" v="3097"/>
          <ac:inkMkLst>
            <pc:docMk/>
            <pc:sldMk cId="8813755" sldId="295"/>
            <ac:inkMk id="87" creationId="{A1A0F28B-6B5E-00BC-B17E-D6C57D7FE26C}"/>
          </ac:inkMkLst>
        </pc:inkChg>
        <pc:inkChg chg="add mod">
          <ac:chgData name="Donald Giddings (staff)" userId="241ad857-4517-4106-be45-0942a38a76b6" providerId="ADAL" clId="{045B0622-E33C-43DA-BBEC-73AA7ACE7319}" dt="2023-05-15T12:41:29.223" v="3097"/>
          <ac:inkMkLst>
            <pc:docMk/>
            <pc:sldMk cId="8813755" sldId="295"/>
            <ac:inkMk id="89" creationId="{0F4EFB67-1B6B-BE2F-F941-67EA376BCBBF}"/>
          </ac:inkMkLst>
        </pc:inkChg>
        <pc:inkChg chg="add mod">
          <ac:chgData name="Donald Giddings (staff)" userId="241ad857-4517-4106-be45-0942a38a76b6" providerId="ADAL" clId="{045B0622-E33C-43DA-BBEC-73AA7ACE7319}" dt="2023-05-15T12:41:29.223" v="3097"/>
          <ac:inkMkLst>
            <pc:docMk/>
            <pc:sldMk cId="8813755" sldId="295"/>
            <ac:inkMk id="90" creationId="{AF6A6407-8242-7689-49BD-1F2676A147D6}"/>
          </ac:inkMkLst>
        </pc:inkChg>
        <pc:inkChg chg="add mod">
          <ac:chgData name="Donald Giddings (staff)" userId="241ad857-4517-4106-be45-0942a38a76b6" providerId="ADAL" clId="{045B0622-E33C-43DA-BBEC-73AA7ACE7319}" dt="2023-05-15T12:41:29.223" v="3097"/>
          <ac:inkMkLst>
            <pc:docMk/>
            <pc:sldMk cId="8813755" sldId="295"/>
            <ac:inkMk id="92" creationId="{10BC1468-CB5B-8CE8-8CFD-6292485F598F}"/>
          </ac:inkMkLst>
        </pc:inkChg>
        <pc:inkChg chg="add mod">
          <ac:chgData name="Donald Giddings (staff)" userId="241ad857-4517-4106-be45-0942a38a76b6" providerId="ADAL" clId="{045B0622-E33C-43DA-BBEC-73AA7ACE7319}" dt="2023-05-15T12:41:29.223" v="3097"/>
          <ac:inkMkLst>
            <pc:docMk/>
            <pc:sldMk cId="8813755" sldId="295"/>
            <ac:inkMk id="93" creationId="{53EA5567-59B1-0484-F561-A685EAC45B11}"/>
          </ac:inkMkLst>
        </pc:inkChg>
        <pc:inkChg chg="add mod">
          <ac:chgData name="Donald Giddings (staff)" userId="241ad857-4517-4106-be45-0942a38a76b6" providerId="ADAL" clId="{045B0622-E33C-43DA-BBEC-73AA7ACE7319}" dt="2023-05-15T12:41:29.223" v="3097"/>
          <ac:inkMkLst>
            <pc:docMk/>
            <pc:sldMk cId="8813755" sldId="295"/>
            <ac:inkMk id="94" creationId="{FB3C8A69-F449-AEE3-BA67-E6CDEE211EDF}"/>
          </ac:inkMkLst>
        </pc:inkChg>
        <pc:inkChg chg="add mod">
          <ac:chgData name="Donald Giddings (staff)" userId="241ad857-4517-4106-be45-0942a38a76b6" providerId="ADAL" clId="{045B0622-E33C-43DA-BBEC-73AA7ACE7319}" dt="2023-05-15T12:41:29.223" v="3097"/>
          <ac:inkMkLst>
            <pc:docMk/>
            <pc:sldMk cId="8813755" sldId="295"/>
            <ac:inkMk id="95" creationId="{ECC4C7C0-AC1B-94FD-B413-4F67CAB86B6D}"/>
          </ac:inkMkLst>
        </pc:inkChg>
        <pc:inkChg chg="add mod">
          <ac:chgData name="Donald Giddings (staff)" userId="241ad857-4517-4106-be45-0942a38a76b6" providerId="ADAL" clId="{045B0622-E33C-43DA-BBEC-73AA7ACE7319}" dt="2023-05-15T12:41:29.223" v="3097"/>
          <ac:inkMkLst>
            <pc:docMk/>
            <pc:sldMk cId="8813755" sldId="295"/>
            <ac:inkMk id="97" creationId="{8A9BE68D-DA22-AC54-2F43-49CA70D8538D}"/>
          </ac:inkMkLst>
        </pc:inkChg>
        <pc:inkChg chg="add mod">
          <ac:chgData name="Donald Giddings (staff)" userId="241ad857-4517-4106-be45-0942a38a76b6" providerId="ADAL" clId="{045B0622-E33C-43DA-BBEC-73AA7ACE7319}" dt="2023-05-15T12:41:29.223" v="3097"/>
          <ac:inkMkLst>
            <pc:docMk/>
            <pc:sldMk cId="8813755" sldId="295"/>
            <ac:inkMk id="98" creationId="{3BA31F16-7F41-512E-1FAC-7019CA6626B8}"/>
          </ac:inkMkLst>
        </pc:inkChg>
        <pc:inkChg chg="add mod">
          <ac:chgData name="Donald Giddings (staff)" userId="241ad857-4517-4106-be45-0942a38a76b6" providerId="ADAL" clId="{045B0622-E33C-43DA-BBEC-73AA7ACE7319}" dt="2023-05-15T12:41:29.223" v="3097"/>
          <ac:inkMkLst>
            <pc:docMk/>
            <pc:sldMk cId="8813755" sldId="295"/>
            <ac:inkMk id="100" creationId="{27C6D439-E4DB-FF3F-58B4-8C224CAC2F50}"/>
          </ac:inkMkLst>
        </pc:inkChg>
        <pc:inkChg chg="add mod">
          <ac:chgData name="Donald Giddings (staff)" userId="241ad857-4517-4106-be45-0942a38a76b6" providerId="ADAL" clId="{045B0622-E33C-43DA-BBEC-73AA7ACE7319}" dt="2023-05-15T12:41:29.223" v="3097"/>
          <ac:inkMkLst>
            <pc:docMk/>
            <pc:sldMk cId="8813755" sldId="295"/>
            <ac:inkMk id="101" creationId="{BEC9E972-9C11-EA4C-542A-07E8DA4BEBDD}"/>
          </ac:inkMkLst>
        </pc:inkChg>
        <pc:inkChg chg="add mod">
          <ac:chgData name="Donald Giddings (staff)" userId="241ad857-4517-4106-be45-0942a38a76b6" providerId="ADAL" clId="{045B0622-E33C-43DA-BBEC-73AA7ACE7319}" dt="2023-05-15T12:41:29.223" v="3097"/>
          <ac:inkMkLst>
            <pc:docMk/>
            <pc:sldMk cId="8813755" sldId="295"/>
            <ac:inkMk id="103" creationId="{5BF46931-3542-35A7-9394-A5D7720A767A}"/>
          </ac:inkMkLst>
        </pc:inkChg>
        <pc:inkChg chg="add mod">
          <ac:chgData name="Donald Giddings (staff)" userId="241ad857-4517-4106-be45-0942a38a76b6" providerId="ADAL" clId="{045B0622-E33C-43DA-BBEC-73AA7ACE7319}" dt="2023-05-15T12:41:29.223" v="3097"/>
          <ac:inkMkLst>
            <pc:docMk/>
            <pc:sldMk cId="8813755" sldId="295"/>
            <ac:inkMk id="104" creationId="{5B99A2A5-12A2-254B-DCBA-4F89177FC381}"/>
          </ac:inkMkLst>
        </pc:inkChg>
        <pc:inkChg chg="add mod">
          <ac:chgData name="Donald Giddings (staff)" userId="241ad857-4517-4106-be45-0942a38a76b6" providerId="ADAL" clId="{045B0622-E33C-43DA-BBEC-73AA7ACE7319}" dt="2023-05-15T12:41:29.223" v="3097"/>
          <ac:inkMkLst>
            <pc:docMk/>
            <pc:sldMk cId="8813755" sldId="295"/>
            <ac:inkMk id="105" creationId="{E2D6739F-4A50-B91B-AB05-C2048BD844FA}"/>
          </ac:inkMkLst>
        </pc:inkChg>
        <pc:inkChg chg="add mod">
          <ac:chgData name="Donald Giddings (staff)" userId="241ad857-4517-4106-be45-0942a38a76b6" providerId="ADAL" clId="{045B0622-E33C-43DA-BBEC-73AA7ACE7319}" dt="2023-05-15T12:41:29.223" v="3097"/>
          <ac:inkMkLst>
            <pc:docMk/>
            <pc:sldMk cId="8813755" sldId="295"/>
            <ac:inkMk id="106" creationId="{70F1768C-8F05-8923-0E09-DF59900E4B2F}"/>
          </ac:inkMkLst>
        </pc:inkChg>
        <pc:inkChg chg="add mod">
          <ac:chgData name="Donald Giddings (staff)" userId="241ad857-4517-4106-be45-0942a38a76b6" providerId="ADAL" clId="{045B0622-E33C-43DA-BBEC-73AA7ACE7319}" dt="2023-05-15T12:41:29.223" v="3097"/>
          <ac:inkMkLst>
            <pc:docMk/>
            <pc:sldMk cId="8813755" sldId="295"/>
            <ac:inkMk id="107" creationId="{ECA66E33-F257-31FD-F7E5-AEFCBE828D16}"/>
          </ac:inkMkLst>
        </pc:inkChg>
        <pc:inkChg chg="add mod">
          <ac:chgData name="Donald Giddings (staff)" userId="241ad857-4517-4106-be45-0942a38a76b6" providerId="ADAL" clId="{045B0622-E33C-43DA-BBEC-73AA7ACE7319}" dt="2023-05-15T12:41:29.223" v="3097"/>
          <ac:inkMkLst>
            <pc:docMk/>
            <pc:sldMk cId="8813755" sldId="295"/>
            <ac:inkMk id="108" creationId="{6D5D79B5-8CD4-4BD2-CF6C-161C3416A94F}"/>
          </ac:inkMkLst>
        </pc:inkChg>
        <pc:inkChg chg="add mod">
          <ac:chgData name="Donald Giddings (staff)" userId="241ad857-4517-4106-be45-0942a38a76b6" providerId="ADAL" clId="{045B0622-E33C-43DA-BBEC-73AA7ACE7319}" dt="2023-05-15T12:41:29.223" v="3097"/>
          <ac:inkMkLst>
            <pc:docMk/>
            <pc:sldMk cId="8813755" sldId="295"/>
            <ac:inkMk id="109" creationId="{7F809CF4-D04A-4ADC-84C6-E5D9DC40F76F}"/>
          </ac:inkMkLst>
        </pc:inkChg>
        <pc:inkChg chg="add mod">
          <ac:chgData name="Donald Giddings (staff)" userId="241ad857-4517-4106-be45-0942a38a76b6" providerId="ADAL" clId="{045B0622-E33C-43DA-BBEC-73AA7ACE7319}" dt="2023-05-15T12:41:29.223" v="3097"/>
          <ac:inkMkLst>
            <pc:docMk/>
            <pc:sldMk cId="8813755" sldId="295"/>
            <ac:inkMk id="110" creationId="{1AEC5F3B-FEA7-71EC-831F-AB92BCB8A5BE}"/>
          </ac:inkMkLst>
        </pc:inkChg>
        <pc:inkChg chg="add mod">
          <ac:chgData name="Donald Giddings (staff)" userId="241ad857-4517-4106-be45-0942a38a76b6" providerId="ADAL" clId="{045B0622-E33C-43DA-BBEC-73AA7ACE7319}" dt="2023-05-15T12:41:29.223" v="3097"/>
          <ac:inkMkLst>
            <pc:docMk/>
            <pc:sldMk cId="8813755" sldId="295"/>
            <ac:inkMk id="111" creationId="{088AD5B7-793C-7F3E-35AB-10F190D1F1E0}"/>
          </ac:inkMkLst>
        </pc:inkChg>
        <pc:inkChg chg="add mod">
          <ac:chgData name="Donald Giddings (staff)" userId="241ad857-4517-4106-be45-0942a38a76b6" providerId="ADAL" clId="{045B0622-E33C-43DA-BBEC-73AA7ACE7319}" dt="2023-05-15T12:41:29.223" v="3097"/>
          <ac:inkMkLst>
            <pc:docMk/>
            <pc:sldMk cId="8813755" sldId="295"/>
            <ac:inkMk id="112" creationId="{386D643A-549C-071B-4F25-905A13917A53}"/>
          </ac:inkMkLst>
        </pc:inkChg>
        <pc:inkChg chg="add mod">
          <ac:chgData name="Donald Giddings (staff)" userId="241ad857-4517-4106-be45-0942a38a76b6" providerId="ADAL" clId="{045B0622-E33C-43DA-BBEC-73AA7ACE7319}" dt="2023-05-15T12:41:29.223" v="3097"/>
          <ac:inkMkLst>
            <pc:docMk/>
            <pc:sldMk cId="8813755" sldId="295"/>
            <ac:inkMk id="113" creationId="{5DAA05BA-0F22-EC73-03A2-F493F5296CD7}"/>
          </ac:inkMkLst>
        </pc:inkChg>
        <pc:inkChg chg="add mod">
          <ac:chgData name="Donald Giddings (staff)" userId="241ad857-4517-4106-be45-0942a38a76b6" providerId="ADAL" clId="{045B0622-E33C-43DA-BBEC-73AA7ACE7319}" dt="2023-05-15T12:41:29.223" v="3097"/>
          <ac:inkMkLst>
            <pc:docMk/>
            <pc:sldMk cId="8813755" sldId="295"/>
            <ac:inkMk id="114" creationId="{85A355BB-55B0-F596-F764-5E731A0951A1}"/>
          </ac:inkMkLst>
        </pc:inkChg>
        <pc:inkChg chg="add mod">
          <ac:chgData name="Donald Giddings (staff)" userId="241ad857-4517-4106-be45-0942a38a76b6" providerId="ADAL" clId="{045B0622-E33C-43DA-BBEC-73AA7ACE7319}" dt="2023-05-15T12:41:29.223" v="3097"/>
          <ac:inkMkLst>
            <pc:docMk/>
            <pc:sldMk cId="8813755" sldId="295"/>
            <ac:inkMk id="115" creationId="{7D8A5FB5-5A1F-1761-565F-8E5FF943DD34}"/>
          </ac:inkMkLst>
        </pc:inkChg>
        <pc:inkChg chg="add mod">
          <ac:chgData name="Donald Giddings (staff)" userId="241ad857-4517-4106-be45-0942a38a76b6" providerId="ADAL" clId="{045B0622-E33C-43DA-BBEC-73AA7ACE7319}" dt="2023-05-15T12:41:29.223" v="3097"/>
          <ac:inkMkLst>
            <pc:docMk/>
            <pc:sldMk cId="8813755" sldId="295"/>
            <ac:inkMk id="117" creationId="{C658628F-926C-B388-EDDC-FA47F0F71182}"/>
          </ac:inkMkLst>
        </pc:inkChg>
        <pc:inkChg chg="add mod">
          <ac:chgData name="Donald Giddings (staff)" userId="241ad857-4517-4106-be45-0942a38a76b6" providerId="ADAL" clId="{045B0622-E33C-43DA-BBEC-73AA7ACE7319}" dt="2023-05-15T12:41:29.223" v="3097"/>
          <ac:inkMkLst>
            <pc:docMk/>
            <pc:sldMk cId="8813755" sldId="295"/>
            <ac:inkMk id="118" creationId="{A0980D3C-16D5-8FB8-4A8D-E5517FACAAE5}"/>
          </ac:inkMkLst>
        </pc:inkChg>
        <pc:inkChg chg="add mod">
          <ac:chgData name="Donald Giddings (staff)" userId="241ad857-4517-4106-be45-0942a38a76b6" providerId="ADAL" clId="{045B0622-E33C-43DA-BBEC-73AA7ACE7319}" dt="2023-05-15T12:41:29.223" v="3097"/>
          <ac:inkMkLst>
            <pc:docMk/>
            <pc:sldMk cId="8813755" sldId="295"/>
            <ac:inkMk id="119" creationId="{BBE40199-D182-EB2B-DEC3-11A1775E27EF}"/>
          </ac:inkMkLst>
        </pc:inkChg>
        <pc:inkChg chg="add mod">
          <ac:chgData name="Donald Giddings (staff)" userId="241ad857-4517-4106-be45-0942a38a76b6" providerId="ADAL" clId="{045B0622-E33C-43DA-BBEC-73AA7ACE7319}" dt="2023-05-15T12:41:29.223" v="3097"/>
          <ac:inkMkLst>
            <pc:docMk/>
            <pc:sldMk cId="8813755" sldId="295"/>
            <ac:inkMk id="120" creationId="{4A1F1AFA-FC3D-E604-6190-3F6F22D0200F}"/>
          </ac:inkMkLst>
        </pc:inkChg>
        <pc:inkChg chg="add mod">
          <ac:chgData name="Donald Giddings (staff)" userId="241ad857-4517-4106-be45-0942a38a76b6" providerId="ADAL" clId="{045B0622-E33C-43DA-BBEC-73AA7ACE7319}" dt="2023-05-15T12:41:29.223" v="3097"/>
          <ac:inkMkLst>
            <pc:docMk/>
            <pc:sldMk cId="8813755" sldId="295"/>
            <ac:inkMk id="121" creationId="{0720239C-C9F7-64D7-04B3-7FF6AED303D8}"/>
          </ac:inkMkLst>
        </pc:inkChg>
        <pc:inkChg chg="add mod">
          <ac:chgData name="Donald Giddings (staff)" userId="241ad857-4517-4106-be45-0942a38a76b6" providerId="ADAL" clId="{045B0622-E33C-43DA-BBEC-73AA7ACE7319}" dt="2023-05-15T12:41:29.223" v="3097"/>
          <ac:inkMkLst>
            <pc:docMk/>
            <pc:sldMk cId="8813755" sldId="295"/>
            <ac:inkMk id="122" creationId="{DC9D41AE-6027-76A1-D98C-4AE469F24914}"/>
          </ac:inkMkLst>
        </pc:inkChg>
        <pc:inkChg chg="add mod">
          <ac:chgData name="Donald Giddings (staff)" userId="241ad857-4517-4106-be45-0942a38a76b6" providerId="ADAL" clId="{045B0622-E33C-43DA-BBEC-73AA7ACE7319}" dt="2023-05-15T12:41:29.223" v="3097"/>
          <ac:inkMkLst>
            <pc:docMk/>
            <pc:sldMk cId="8813755" sldId="295"/>
            <ac:inkMk id="124" creationId="{77739611-DEB0-78AC-5D18-44833F1C033C}"/>
          </ac:inkMkLst>
        </pc:inkChg>
        <pc:inkChg chg="add mod">
          <ac:chgData name="Donald Giddings (staff)" userId="241ad857-4517-4106-be45-0942a38a76b6" providerId="ADAL" clId="{045B0622-E33C-43DA-BBEC-73AA7ACE7319}" dt="2023-05-15T12:41:29.223" v="3097"/>
          <ac:inkMkLst>
            <pc:docMk/>
            <pc:sldMk cId="8813755" sldId="295"/>
            <ac:inkMk id="125" creationId="{D9233673-6862-C83C-CFDE-F56623406418}"/>
          </ac:inkMkLst>
        </pc:inkChg>
        <pc:inkChg chg="add mod">
          <ac:chgData name="Donald Giddings (staff)" userId="241ad857-4517-4106-be45-0942a38a76b6" providerId="ADAL" clId="{045B0622-E33C-43DA-BBEC-73AA7ACE7319}" dt="2023-05-15T12:37:14.265" v="2939"/>
          <ac:inkMkLst>
            <pc:docMk/>
            <pc:sldMk cId="8813755" sldId="295"/>
            <ac:inkMk id="127" creationId="{011D8687-FECC-E812-40AC-58B25718CBF1}"/>
          </ac:inkMkLst>
        </pc:inkChg>
        <pc:inkChg chg="add mod">
          <ac:chgData name="Donald Giddings (staff)" userId="241ad857-4517-4106-be45-0942a38a76b6" providerId="ADAL" clId="{045B0622-E33C-43DA-BBEC-73AA7ACE7319}" dt="2023-05-15T12:37:14.265" v="2939"/>
          <ac:inkMkLst>
            <pc:docMk/>
            <pc:sldMk cId="8813755" sldId="295"/>
            <ac:inkMk id="128" creationId="{387DFC87-89DB-5329-A170-388CB35BCE1B}"/>
          </ac:inkMkLst>
        </pc:inkChg>
        <pc:inkChg chg="add mod">
          <ac:chgData name="Donald Giddings (staff)" userId="241ad857-4517-4106-be45-0942a38a76b6" providerId="ADAL" clId="{045B0622-E33C-43DA-BBEC-73AA7ACE7319}" dt="2023-05-15T12:37:14.265" v="2939"/>
          <ac:inkMkLst>
            <pc:docMk/>
            <pc:sldMk cId="8813755" sldId="295"/>
            <ac:inkMk id="129" creationId="{30967AF1-D409-165B-F2B3-838D23DF0E12}"/>
          </ac:inkMkLst>
        </pc:inkChg>
        <pc:inkChg chg="add mod">
          <ac:chgData name="Donald Giddings (staff)" userId="241ad857-4517-4106-be45-0942a38a76b6" providerId="ADAL" clId="{045B0622-E33C-43DA-BBEC-73AA7ACE7319}" dt="2023-05-15T12:37:14.265" v="2939"/>
          <ac:inkMkLst>
            <pc:docMk/>
            <pc:sldMk cId="8813755" sldId="295"/>
            <ac:inkMk id="130" creationId="{D189EC5B-D1E7-5463-6A04-5C175F39B73C}"/>
          </ac:inkMkLst>
        </pc:inkChg>
        <pc:inkChg chg="add mod">
          <ac:chgData name="Donald Giddings (staff)" userId="241ad857-4517-4106-be45-0942a38a76b6" providerId="ADAL" clId="{045B0622-E33C-43DA-BBEC-73AA7ACE7319}" dt="2023-05-15T12:37:14.265" v="2939"/>
          <ac:inkMkLst>
            <pc:docMk/>
            <pc:sldMk cId="8813755" sldId="295"/>
            <ac:inkMk id="131" creationId="{215A407A-EA31-64AF-D3ED-43B2575C6F39}"/>
          </ac:inkMkLst>
        </pc:inkChg>
        <pc:inkChg chg="add mod">
          <ac:chgData name="Donald Giddings (staff)" userId="241ad857-4517-4106-be45-0942a38a76b6" providerId="ADAL" clId="{045B0622-E33C-43DA-BBEC-73AA7ACE7319}" dt="2023-05-15T12:37:14.265" v="2939"/>
          <ac:inkMkLst>
            <pc:docMk/>
            <pc:sldMk cId="8813755" sldId="295"/>
            <ac:inkMk id="132" creationId="{111362A2-E2E7-E968-F944-84C8A9EC7E81}"/>
          </ac:inkMkLst>
        </pc:inkChg>
        <pc:inkChg chg="add mod">
          <ac:chgData name="Donald Giddings (staff)" userId="241ad857-4517-4106-be45-0942a38a76b6" providerId="ADAL" clId="{045B0622-E33C-43DA-BBEC-73AA7ACE7319}" dt="2023-05-15T12:37:14.265" v="2939"/>
          <ac:inkMkLst>
            <pc:docMk/>
            <pc:sldMk cId="8813755" sldId="295"/>
            <ac:inkMk id="133" creationId="{4B98A709-2833-B685-F410-89DA32E06D15}"/>
          </ac:inkMkLst>
        </pc:inkChg>
        <pc:inkChg chg="add mod">
          <ac:chgData name="Donald Giddings (staff)" userId="241ad857-4517-4106-be45-0942a38a76b6" providerId="ADAL" clId="{045B0622-E33C-43DA-BBEC-73AA7ACE7319}" dt="2023-05-15T12:37:14.265" v="2939"/>
          <ac:inkMkLst>
            <pc:docMk/>
            <pc:sldMk cId="8813755" sldId="295"/>
            <ac:inkMk id="135" creationId="{1A87740C-A3B4-52D9-3847-57C0FA9E1533}"/>
          </ac:inkMkLst>
        </pc:inkChg>
        <pc:inkChg chg="add mod">
          <ac:chgData name="Donald Giddings (staff)" userId="241ad857-4517-4106-be45-0942a38a76b6" providerId="ADAL" clId="{045B0622-E33C-43DA-BBEC-73AA7ACE7319}" dt="2023-05-15T12:39:00.817" v="2979"/>
          <ac:inkMkLst>
            <pc:docMk/>
            <pc:sldMk cId="8813755" sldId="295"/>
            <ac:inkMk id="137" creationId="{9D0C78A3-6604-E841-2C57-0CBA8391DAEA}"/>
          </ac:inkMkLst>
        </pc:inkChg>
        <pc:inkChg chg="add mod">
          <ac:chgData name="Donald Giddings (staff)" userId="241ad857-4517-4106-be45-0942a38a76b6" providerId="ADAL" clId="{045B0622-E33C-43DA-BBEC-73AA7ACE7319}" dt="2023-05-15T12:39:00.817" v="2979"/>
          <ac:inkMkLst>
            <pc:docMk/>
            <pc:sldMk cId="8813755" sldId="295"/>
            <ac:inkMk id="138" creationId="{98E48847-0351-8C4A-DF22-C157F737111C}"/>
          </ac:inkMkLst>
        </pc:inkChg>
        <pc:inkChg chg="add mod">
          <ac:chgData name="Donald Giddings (staff)" userId="241ad857-4517-4106-be45-0942a38a76b6" providerId="ADAL" clId="{045B0622-E33C-43DA-BBEC-73AA7ACE7319}" dt="2023-05-15T12:39:00.817" v="2979"/>
          <ac:inkMkLst>
            <pc:docMk/>
            <pc:sldMk cId="8813755" sldId="295"/>
            <ac:inkMk id="139" creationId="{87117F13-4756-F16B-4383-77453E5746B2}"/>
          </ac:inkMkLst>
        </pc:inkChg>
        <pc:inkChg chg="add mod">
          <ac:chgData name="Donald Giddings (staff)" userId="241ad857-4517-4106-be45-0942a38a76b6" providerId="ADAL" clId="{045B0622-E33C-43DA-BBEC-73AA7ACE7319}" dt="2023-05-15T12:39:00.817" v="2979"/>
          <ac:inkMkLst>
            <pc:docMk/>
            <pc:sldMk cId="8813755" sldId="295"/>
            <ac:inkMk id="140" creationId="{DBE0FF12-67B5-B8E7-5C85-A1D359EEB2DA}"/>
          </ac:inkMkLst>
        </pc:inkChg>
        <pc:inkChg chg="add mod">
          <ac:chgData name="Donald Giddings (staff)" userId="241ad857-4517-4106-be45-0942a38a76b6" providerId="ADAL" clId="{045B0622-E33C-43DA-BBEC-73AA7ACE7319}" dt="2023-05-15T12:39:00.817" v="2979"/>
          <ac:inkMkLst>
            <pc:docMk/>
            <pc:sldMk cId="8813755" sldId="295"/>
            <ac:inkMk id="142" creationId="{E0C4C2EF-61F1-CA90-14B6-89B149A88C4E}"/>
          </ac:inkMkLst>
        </pc:inkChg>
        <pc:inkChg chg="add mod">
          <ac:chgData name="Donald Giddings (staff)" userId="241ad857-4517-4106-be45-0942a38a76b6" providerId="ADAL" clId="{045B0622-E33C-43DA-BBEC-73AA7ACE7319}" dt="2023-05-15T12:39:00.817" v="2979"/>
          <ac:inkMkLst>
            <pc:docMk/>
            <pc:sldMk cId="8813755" sldId="295"/>
            <ac:inkMk id="143" creationId="{B8E37F1B-FB2B-D5DF-94F5-DBDE02925297}"/>
          </ac:inkMkLst>
        </pc:inkChg>
        <pc:inkChg chg="add mod">
          <ac:chgData name="Donald Giddings (staff)" userId="241ad857-4517-4106-be45-0942a38a76b6" providerId="ADAL" clId="{045B0622-E33C-43DA-BBEC-73AA7ACE7319}" dt="2023-05-15T12:39:00.817" v="2979"/>
          <ac:inkMkLst>
            <pc:docMk/>
            <pc:sldMk cId="8813755" sldId="295"/>
            <ac:inkMk id="144" creationId="{A6F8FA7C-D297-FB70-45F8-A4E2B1585516}"/>
          </ac:inkMkLst>
        </pc:inkChg>
        <pc:inkChg chg="add mod">
          <ac:chgData name="Donald Giddings (staff)" userId="241ad857-4517-4106-be45-0942a38a76b6" providerId="ADAL" clId="{045B0622-E33C-43DA-BBEC-73AA7ACE7319}" dt="2023-05-15T12:39:00.817" v="2979"/>
          <ac:inkMkLst>
            <pc:docMk/>
            <pc:sldMk cId="8813755" sldId="295"/>
            <ac:inkMk id="145" creationId="{1455B64F-D536-CF43-F25E-7BC66F7E0D00}"/>
          </ac:inkMkLst>
        </pc:inkChg>
        <pc:inkChg chg="add mod">
          <ac:chgData name="Donald Giddings (staff)" userId="241ad857-4517-4106-be45-0942a38a76b6" providerId="ADAL" clId="{045B0622-E33C-43DA-BBEC-73AA7ACE7319}" dt="2023-05-15T12:39:00.817" v="2979"/>
          <ac:inkMkLst>
            <pc:docMk/>
            <pc:sldMk cId="8813755" sldId="295"/>
            <ac:inkMk id="147" creationId="{AB3C5A95-833A-94EB-91E4-A85BAD34E271}"/>
          </ac:inkMkLst>
        </pc:inkChg>
        <pc:inkChg chg="add mod">
          <ac:chgData name="Donald Giddings (staff)" userId="241ad857-4517-4106-be45-0942a38a76b6" providerId="ADAL" clId="{045B0622-E33C-43DA-BBEC-73AA7ACE7319}" dt="2023-05-15T12:39:00.817" v="2979"/>
          <ac:inkMkLst>
            <pc:docMk/>
            <pc:sldMk cId="8813755" sldId="295"/>
            <ac:inkMk id="148" creationId="{683B3512-9CCE-2C23-8C93-6EAFFACEADFD}"/>
          </ac:inkMkLst>
        </pc:inkChg>
        <pc:inkChg chg="add mod">
          <ac:chgData name="Donald Giddings (staff)" userId="241ad857-4517-4106-be45-0942a38a76b6" providerId="ADAL" clId="{045B0622-E33C-43DA-BBEC-73AA7ACE7319}" dt="2023-05-15T12:39:00.817" v="2979"/>
          <ac:inkMkLst>
            <pc:docMk/>
            <pc:sldMk cId="8813755" sldId="295"/>
            <ac:inkMk id="149" creationId="{EC1BE4BF-99C0-A038-C748-837C7174DD0B}"/>
          </ac:inkMkLst>
        </pc:inkChg>
        <pc:inkChg chg="add mod">
          <ac:chgData name="Donald Giddings (staff)" userId="241ad857-4517-4106-be45-0942a38a76b6" providerId="ADAL" clId="{045B0622-E33C-43DA-BBEC-73AA7ACE7319}" dt="2023-05-15T12:39:00.817" v="2979"/>
          <ac:inkMkLst>
            <pc:docMk/>
            <pc:sldMk cId="8813755" sldId="295"/>
            <ac:inkMk id="150" creationId="{43ED0C93-3615-EC94-7241-D191CE33F990}"/>
          </ac:inkMkLst>
        </pc:inkChg>
        <pc:inkChg chg="add mod">
          <ac:chgData name="Donald Giddings (staff)" userId="241ad857-4517-4106-be45-0942a38a76b6" providerId="ADAL" clId="{045B0622-E33C-43DA-BBEC-73AA7ACE7319}" dt="2023-05-15T12:39:00.817" v="2979"/>
          <ac:inkMkLst>
            <pc:docMk/>
            <pc:sldMk cId="8813755" sldId="295"/>
            <ac:inkMk id="151" creationId="{6DAD59E4-A88B-E01B-F414-5280DB33E71C}"/>
          </ac:inkMkLst>
        </pc:inkChg>
        <pc:inkChg chg="add mod">
          <ac:chgData name="Donald Giddings (staff)" userId="241ad857-4517-4106-be45-0942a38a76b6" providerId="ADAL" clId="{045B0622-E33C-43DA-BBEC-73AA7ACE7319}" dt="2023-05-15T12:39:00.817" v="2979"/>
          <ac:inkMkLst>
            <pc:docMk/>
            <pc:sldMk cId="8813755" sldId="295"/>
            <ac:inkMk id="154" creationId="{6590CF46-666B-4B35-05B7-D2AFEFC5AC9C}"/>
          </ac:inkMkLst>
        </pc:inkChg>
        <pc:inkChg chg="add mod">
          <ac:chgData name="Donald Giddings (staff)" userId="241ad857-4517-4106-be45-0942a38a76b6" providerId="ADAL" clId="{045B0622-E33C-43DA-BBEC-73AA7ACE7319}" dt="2023-05-15T12:39:00.817" v="2979"/>
          <ac:inkMkLst>
            <pc:docMk/>
            <pc:sldMk cId="8813755" sldId="295"/>
            <ac:inkMk id="155" creationId="{5C3B1A19-2547-02D5-F948-D9F209D5C009}"/>
          </ac:inkMkLst>
        </pc:inkChg>
        <pc:inkChg chg="add mod">
          <ac:chgData name="Donald Giddings (staff)" userId="241ad857-4517-4106-be45-0942a38a76b6" providerId="ADAL" clId="{045B0622-E33C-43DA-BBEC-73AA7ACE7319}" dt="2023-05-15T12:39:00.817" v="2979"/>
          <ac:inkMkLst>
            <pc:docMk/>
            <pc:sldMk cId="8813755" sldId="295"/>
            <ac:inkMk id="157" creationId="{35ABFAB6-5114-616F-B999-271E30F3B289}"/>
          </ac:inkMkLst>
        </pc:inkChg>
        <pc:inkChg chg="add mod">
          <ac:chgData name="Donald Giddings (staff)" userId="241ad857-4517-4106-be45-0942a38a76b6" providerId="ADAL" clId="{045B0622-E33C-43DA-BBEC-73AA7ACE7319}" dt="2023-05-15T12:39:00.817" v="2979"/>
          <ac:inkMkLst>
            <pc:docMk/>
            <pc:sldMk cId="8813755" sldId="295"/>
            <ac:inkMk id="158" creationId="{AE1C12CB-5F92-3246-7D29-5B3F2F6F8FCF}"/>
          </ac:inkMkLst>
        </pc:inkChg>
        <pc:inkChg chg="add mod">
          <ac:chgData name="Donald Giddings (staff)" userId="241ad857-4517-4106-be45-0942a38a76b6" providerId="ADAL" clId="{045B0622-E33C-43DA-BBEC-73AA7ACE7319}" dt="2023-05-15T12:39:00.817" v="2979"/>
          <ac:inkMkLst>
            <pc:docMk/>
            <pc:sldMk cId="8813755" sldId="295"/>
            <ac:inkMk id="159" creationId="{641E0F9A-027B-11B0-FF71-870B40AA3AB0}"/>
          </ac:inkMkLst>
        </pc:inkChg>
        <pc:inkChg chg="add mod">
          <ac:chgData name="Donald Giddings (staff)" userId="241ad857-4517-4106-be45-0942a38a76b6" providerId="ADAL" clId="{045B0622-E33C-43DA-BBEC-73AA7ACE7319}" dt="2023-05-15T12:39:00.817" v="2979"/>
          <ac:inkMkLst>
            <pc:docMk/>
            <pc:sldMk cId="8813755" sldId="295"/>
            <ac:inkMk id="161" creationId="{3AD44004-640B-B13C-EB60-CAA50F7A2B97}"/>
          </ac:inkMkLst>
        </pc:inkChg>
        <pc:inkChg chg="add mod">
          <ac:chgData name="Donald Giddings (staff)" userId="241ad857-4517-4106-be45-0942a38a76b6" providerId="ADAL" clId="{045B0622-E33C-43DA-BBEC-73AA7ACE7319}" dt="2023-05-15T12:39:00.817" v="2979"/>
          <ac:inkMkLst>
            <pc:docMk/>
            <pc:sldMk cId="8813755" sldId="295"/>
            <ac:inkMk id="162" creationId="{951CB0E4-2B41-8156-C850-6BD262DED0EC}"/>
          </ac:inkMkLst>
        </pc:inkChg>
        <pc:inkChg chg="add mod">
          <ac:chgData name="Donald Giddings (staff)" userId="241ad857-4517-4106-be45-0942a38a76b6" providerId="ADAL" clId="{045B0622-E33C-43DA-BBEC-73AA7ACE7319}" dt="2023-05-15T12:39:00.817" v="2979"/>
          <ac:inkMkLst>
            <pc:docMk/>
            <pc:sldMk cId="8813755" sldId="295"/>
            <ac:inkMk id="163" creationId="{537FAA1D-4449-9F98-9829-751DA3718E85}"/>
          </ac:inkMkLst>
        </pc:inkChg>
        <pc:inkChg chg="add mod">
          <ac:chgData name="Donald Giddings (staff)" userId="241ad857-4517-4106-be45-0942a38a76b6" providerId="ADAL" clId="{045B0622-E33C-43DA-BBEC-73AA7ACE7319}" dt="2023-05-15T12:39:00.817" v="2979"/>
          <ac:inkMkLst>
            <pc:docMk/>
            <pc:sldMk cId="8813755" sldId="295"/>
            <ac:inkMk id="164" creationId="{D559180D-7A86-E6C6-6180-D9783D6C52F7}"/>
          </ac:inkMkLst>
        </pc:inkChg>
        <pc:inkChg chg="add mod">
          <ac:chgData name="Donald Giddings (staff)" userId="241ad857-4517-4106-be45-0942a38a76b6" providerId="ADAL" clId="{045B0622-E33C-43DA-BBEC-73AA7ACE7319}" dt="2023-05-15T12:39:00.817" v="2979"/>
          <ac:inkMkLst>
            <pc:docMk/>
            <pc:sldMk cId="8813755" sldId="295"/>
            <ac:inkMk id="166" creationId="{7F751B6A-0144-D41A-ABBE-3CF7D3C784FA}"/>
          </ac:inkMkLst>
        </pc:inkChg>
        <pc:inkChg chg="add mod">
          <ac:chgData name="Donald Giddings (staff)" userId="241ad857-4517-4106-be45-0942a38a76b6" providerId="ADAL" clId="{045B0622-E33C-43DA-BBEC-73AA7ACE7319}" dt="2023-05-15T12:39:00.817" v="2979"/>
          <ac:inkMkLst>
            <pc:docMk/>
            <pc:sldMk cId="8813755" sldId="295"/>
            <ac:inkMk id="167" creationId="{979D3765-164E-9E77-5724-6239707F845A}"/>
          </ac:inkMkLst>
        </pc:inkChg>
        <pc:inkChg chg="add mod">
          <ac:chgData name="Donald Giddings (staff)" userId="241ad857-4517-4106-be45-0942a38a76b6" providerId="ADAL" clId="{045B0622-E33C-43DA-BBEC-73AA7ACE7319}" dt="2023-05-15T12:39:00.817" v="2979"/>
          <ac:inkMkLst>
            <pc:docMk/>
            <pc:sldMk cId="8813755" sldId="295"/>
            <ac:inkMk id="168" creationId="{6083EE9A-A99E-1047-6442-D278EC67534C}"/>
          </ac:inkMkLst>
        </pc:inkChg>
        <pc:inkChg chg="add mod">
          <ac:chgData name="Donald Giddings (staff)" userId="241ad857-4517-4106-be45-0942a38a76b6" providerId="ADAL" clId="{045B0622-E33C-43DA-BBEC-73AA7ACE7319}" dt="2023-05-15T12:39:00.817" v="2979"/>
          <ac:inkMkLst>
            <pc:docMk/>
            <pc:sldMk cId="8813755" sldId="295"/>
            <ac:inkMk id="169" creationId="{D4FD28E8-5963-425A-8650-D62AC4595D1A}"/>
          </ac:inkMkLst>
        </pc:inkChg>
        <pc:inkChg chg="add mod">
          <ac:chgData name="Donald Giddings (staff)" userId="241ad857-4517-4106-be45-0942a38a76b6" providerId="ADAL" clId="{045B0622-E33C-43DA-BBEC-73AA7ACE7319}" dt="2023-05-15T12:39:00.817" v="2979"/>
          <ac:inkMkLst>
            <pc:docMk/>
            <pc:sldMk cId="8813755" sldId="295"/>
            <ac:inkMk id="170" creationId="{D134C6CF-DDFE-786A-AF03-5AE0F32C8520}"/>
          </ac:inkMkLst>
        </pc:inkChg>
        <pc:inkChg chg="add mod">
          <ac:chgData name="Donald Giddings (staff)" userId="241ad857-4517-4106-be45-0942a38a76b6" providerId="ADAL" clId="{045B0622-E33C-43DA-BBEC-73AA7ACE7319}" dt="2023-05-15T12:39:00.817" v="2979"/>
          <ac:inkMkLst>
            <pc:docMk/>
            <pc:sldMk cId="8813755" sldId="295"/>
            <ac:inkMk id="171" creationId="{6FE2EABD-F713-9A8A-E3EC-824B09626E7F}"/>
          </ac:inkMkLst>
        </pc:inkChg>
        <pc:inkChg chg="add mod">
          <ac:chgData name="Donald Giddings (staff)" userId="241ad857-4517-4106-be45-0942a38a76b6" providerId="ADAL" clId="{045B0622-E33C-43DA-BBEC-73AA7ACE7319}" dt="2023-05-15T12:39:00.817" v="2979"/>
          <ac:inkMkLst>
            <pc:docMk/>
            <pc:sldMk cId="8813755" sldId="295"/>
            <ac:inkMk id="172" creationId="{E59F2685-4D36-1B7B-59CA-CAF3318B276B}"/>
          </ac:inkMkLst>
        </pc:inkChg>
        <pc:inkChg chg="add mod">
          <ac:chgData name="Donald Giddings (staff)" userId="241ad857-4517-4106-be45-0942a38a76b6" providerId="ADAL" clId="{045B0622-E33C-43DA-BBEC-73AA7ACE7319}" dt="2023-05-15T12:39:00.817" v="2979"/>
          <ac:inkMkLst>
            <pc:docMk/>
            <pc:sldMk cId="8813755" sldId="295"/>
            <ac:inkMk id="173" creationId="{27933878-A2A3-29DE-64E2-3FDFCFA09E9B}"/>
          </ac:inkMkLst>
        </pc:inkChg>
        <pc:inkChg chg="add mod">
          <ac:chgData name="Donald Giddings (staff)" userId="241ad857-4517-4106-be45-0942a38a76b6" providerId="ADAL" clId="{045B0622-E33C-43DA-BBEC-73AA7ACE7319}" dt="2023-05-15T12:39:00.817" v="2979"/>
          <ac:inkMkLst>
            <pc:docMk/>
            <pc:sldMk cId="8813755" sldId="295"/>
            <ac:inkMk id="174" creationId="{8F05F60C-1DC3-2B32-3F6D-9B2AF2756F71}"/>
          </ac:inkMkLst>
        </pc:inkChg>
        <pc:inkChg chg="add mod">
          <ac:chgData name="Donald Giddings (staff)" userId="241ad857-4517-4106-be45-0942a38a76b6" providerId="ADAL" clId="{045B0622-E33C-43DA-BBEC-73AA7ACE7319}" dt="2023-05-15T12:39:00.817" v="2979"/>
          <ac:inkMkLst>
            <pc:docMk/>
            <pc:sldMk cId="8813755" sldId="295"/>
            <ac:inkMk id="175" creationId="{9F1678A8-9166-BA96-9BFF-D863572EB742}"/>
          </ac:inkMkLst>
        </pc:inkChg>
        <pc:inkChg chg="add mod">
          <ac:chgData name="Donald Giddings (staff)" userId="241ad857-4517-4106-be45-0942a38a76b6" providerId="ADAL" clId="{045B0622-E33C-43DA-BBEC-73AA7ACE7319}" dt="2023-05-15T12:39:00.817" v="2979"/>
          <ac:inkMkLst>
            <pc:docMk/>
            <pc:sldMk cId="8813755" sldId="295"/>
            <ac:inkMk id="176" creationId="{E21BA47D-9633-2A9A-EDAC-738A4516D52E}"/>
          </ac:inkMkLst>
        </pc:inkChg>
        <pc:inkChg chg="add mod">
          <ac:chgData name="Donald Giddings (staff)" userId="241ad857-4517-4106-be45-0942a38a76b6" providerId="ADAL" clId="{045B0622-E33C-43DA-BBEC-73AA7ACE7319}" dt="2023-05-15T12:39:13.100" v="2982"/>
          <ac:inkMkLst>
            <pc:docMk/>
            <pc:sldMk cId="8813755" sldId="295"/>
            <ac:inkMk id="180" creationId="{FC897119-B8BD-74B2-F853-3D46F607EF94}"/>
          </ac:inkMkLst>
        </pc:inkChg>
        <pc:inkChg chg="add mod">
          <ac:chgData name="Donald Giddings (staff)" userId="241ad857-4517-4106-be45-0942a38a76b6" providerId="ADAL" clId="{045B0622-E33C-43DA-BBEC-73AA7ACE7319}" dt="2023-05-15T12:39:13.100" v="2982"/>
          <ac:inkMkLst>
            <pc:docMk/>
            <pc:sldMk cId="8813755" sldId="295"/>
            <ac:inkMk id="181" creationId="{4B652C7F-E850-3102-4325-0A7ADA100477}"/>
          </ac:inkMkLst>
        </pc:inkChg>
        <pc:inkChg chg="add mod">
          <ac:chgData name="Donald Giddings (staff)" userId="241ad857-4517-4106-be45-0942a38a76b6" providerId="ADAL" clId="{045B0622-E33C-43DA-BBEC-73AA7ACE7319}" dt="2023-05-15T12:39:42.482" v="3007"/>
          <ac:inkMkLst>
            <pc:docMk/>
            <pc:sldMk cId="8813755" sldId="295"/>
            <ac:inkMk id="183" creationId="{4C5A4EBA-EE50-C3EA-F703-E4135B0863CF}"/>
          </ac:inkMkLst>
        </pc:inkChg>
        <pc:inkChg chg="add mod">
          <ac:chgData name="Donald Giddings (staff)" userId="241ad857-4517-4106-be45-0942a38a76b6" providerId="ADAL" clId="{045B0622-E33C-43DA-BBEC-73AA7ACE7319}" dt="2023-05-15T12:39:42.482" v="3007"/>
          <ac:inkMkLst>
            <pc:docMk/>
            <pc:sldMk cId="8813755" sldId="295"/>
            <ac:inkMk id="184" creationId="{4A88D19E-91F9-CE22-CCFB-F2257BE7FA72}"/>
          </ac:inkMkLst>
        </pc:inkChg>
        <pc:inkChg chg="add mod">
          <ac:chgData name="Donald Giddings (staff)" userId="241ad857-4517-4106-be45-0942a38a76b6" providerId="ADAL" clId="{045B0622-E33C-43DA-BBEC-73AA7ACE7319}" dt="2023-05-15T12:39:42.482" v="3007"/>
          <ac:inkMkLst>
            <pc:docMk/>
            <pc:sldMk cId="8813755" sldId="295"/>
            <ac:inkMk id="185" creationId="{02016704-1B87-EB27-225D-0F6BA846A88B}"/>
          </ac:inkMkLst>
        </pc:inkChg>
        <pc:inkChg chg="add mod">
          <ac:chgData name="Donald Giddings (staff)" userId="241ad857-4517-4106-be45-0942a38a76b6" providerId="ADAL" clId="{045B0622-E33C-43DA-BBEC-73AA7ACE7319}" dt="2023-05-15T12:39:42.482" v="3007"/>
          <ac:inkMkLst>
            <pc:docMk/>
            <pc:sldMk cId="8813755" sldId="295"/>
            <ac:inkMk id="187" creationId="{F5EA7D19-867F-6539-10C5-0E12CD51433C}"/>
          </ac:inkMkLst>
        </pc:inkChg>
        <pc:inkChg chg="add mod">
          <ac:chgData name="Donald Giddings (staff)" userId="241ad857-4517-4106-be45-0942a38a76b6" providerId="ADAL" clId="{045B0622-E33C-43DA-BBEC-73AA7ACE7319}" dt="2023-05-15T12:39:42.482" v="3007"/>
          <ac:inkMkLst>
            <pc:docMk/>
            <pc:sldMk cId="8813755" sldId="295"/>
            <ac:inkMk id="188" creationId="{F92D279B-3828-A448-BA80-E63FBF9DE07E}"/>
          </ac:inkMkLst>
        </pc:inkChg>
        <pc:inkChg chg="add mod">
          <ac:chgData name="Donald Giddings (staff)" userId="241ad857-4517-4106-be45-0942a38a76b6" providerId="ADAL" clId="{045B0622-E33C-43DA-BBEC-73AA7ACE7319}" dt="2023-05-15T12:39:42.482" v="3007"/>
          <ac:inkMkLst>
            <pc:docMk/>
            <pc:sldMk cId="8813755" sldId="295"/>
            <ac:inkMk id="189" creationId="{D7A1CB47-BEA2-3856-614E-641750105286}"/>
          </ac:inkMkLst>
        </pc:inkChg>
        <pc:inkChg chg="add mod">
          <ac:chgData name="Donald Giddings (staff)" userId="241ad857-4517-4106-be45-0942a38a76b6" providerId="ADAL" clId="{045B0622-E33C-43DA-BBEC-73AA7ACE7319}" dt="2023-05-15T12:39:42.482" v="3007"/>
          <ac:inkMkLst>
            <pc:docMk/>
            <pc:sldMk cId="8813755" sldId="295"/>
            <ac:inkMk id="190" creationId="{41C1C2DD-5E17-E078-6E6A-55E0CCC0F02B}"/>
          </ac:inkMkLst>
        </pc:inkChg>
        <pc:inkChg chg="add mod">
          <ac:chgData name="Donald Giddings (staff)" userId="241ad857-4517-4106-be45-0942a38a76b6" providerId="ADAL" clId="{045B0622-E33C-43DA-BBEC-73AA7ACE7319}" dt="2023-05-15T12:39:42.482" v="3007"/>
          <ac:inkMkLst>
            <pc:docMk/>
            <pc:sldMk cId="8813755" sldId="295"/>
            <ac:inkMk id="191" creationId="{410BC02E-8C90-A6A5-A279-21E24E7831D9}"/>
          </ac:inkMkLst>
        </pc:inkChg>
        <pc:inkChg chg="add mod">
          <ac:chgData name="Donald Giddings (staff)" userId="241ad857-4517-4106-be45-0942a38a76b6" providerId="ADAL" clId="{045B0622-E33C-43DA-BBEC-73AA7ACE7319}" dt="2023-05-15T12:39:42.482" v="3007"/>
          <ac:inkMkLst>
            <pc:docMk/>
            <pc:sldMk cId="8813755" sldId="295"/>
            <ac:inkMk id="193" creationId="{5DEB2666-ACBA-0527-B7FC-44533158979F}"/>
          </ac:inkMkLst>
        </pc:inkChg>
        <pc:inkChg chg="add mod">
          <ac:chgData name="Donald Giddings (staff)" userId="241ad857-4517-4106-be45-0942a38a76b6" providerId="ADAL" clId="{045B0622-E33C-43DA-BBEC-73AA7ACE7319}" dt="2023-05-15T12:39:42.482" v="3007"/>
          <ac:inkMkLst>
            <pc:docMk/>
            <pc:sldMk cId="8813755" sldId="295"/>
            <ac:inkMk id="194" creationId="{E9953C01-CAB2-5D30-EEE0-EF599535D11E}"/>
          </ac:inkMkLst>
        </pc:inkChg>
        <pc:inkChg chg="add mod">
          <ac:chgData name="Donald Giddings (staff)" userId="241ad857-4517-4106-be45-0942a38a76b6" providerId="ADAL" clId="{045B0622-E33C-43DA-BBEC-73AA7ACE7319}" dt="2023-05-15T12:39:42.482" v="3007"/>
          <ac:inkMkLst>
            <pc:docMk/>
            <pc:sldMk cId="8813755" sldId="295"/>
            <ac:inkMk id="195" creationId="{94779B71-CF2F-9504-9AF0-3D3D6C546CE1}"/>
          </ac:inkMkLst>
        </pc:inkChg>
        <pc:inkChg chg="add mod">
          <ac:chgData name="Donald Giddings (staff)" userId="241ad857-4517-4106-be45-0942a38a76b6" providerId="ADAL" clId="{045B0622-E33C-43DA-BBEC-73AA7ACE7319}" dt="2023-05-15T12:39:42.482" v="3007"/>
          <ac:inkMkLst>
            <pc:docMk/>
            <pc:sldMk cId="8813755" sldId="295"/>
            <ac:inkMk id="196" creationId="{2402F4E3-A8EA-80F4-93B9-FDB974E2CF1E}"/>
          </ac:inkMkLst>
        </pc:inkChg>
        <pc:inkChg chg="add mod">
          <ac:chgData name="Donald Giddings (staff)" userId="241ad857-4517-4106-be45-0942a38a76b6" providerId="ADAL" clId="{045B0622-E33C-43DA-BBEC-73AA7ACE7319}" dt="2023-05-15T12:39:42.482" v="3007"/>
          <ac:inkMkLst>
            <pc:docMk/>
            <pc:sldMk cId="8813755" sldId="295"/>
            <ac:inkMk id="197" creationId="{E70265AD-8581-66D6-94CA-1E5FF9568EC6}"/>
          </ac:inkMkLst>
        </pc:inkChg>
        <pc:inkChg chg="add mod">
          <ac:chgData name="Donald Giddings (staff)" userId="241ad857-4517-4106-be45-0942a38a76b6" providerId="ADAL" clId="{045B0622-E33C-43DA-BBEC-73AA7ACE7319}" dt="2023-05-15T12:39:42.482" v="3007"/>
          <ac:inkMkLst>
            <pc:docMk/>
            <pc:sldMk cId="8813755" sldId="295"/>
            <ac:inkMk id="198" creationId="{BCFD96A9-61F0-20FA-9E2D-9E945D67E284}"/>
          </ac:inkMkLst>
        </pc:inkChg>
        <pc:inkChg chg="add mod">
          <ac:chgData name="Donald Giddings (staff)" userId="241ad857-4517-4106-be45-0942a38a76b6" providerId="ADAL" clId="{045B0622-E33C-43DA-BBEC-73AA7ACE7319}" dt="2023-05-15T12:39:42.482" v="3007"/>
          <ac:inkMkLst>
            <pc:docMk/>
            <pc:sldMk cId="8813755" sldId="295"/>
            <ac:inkMk id="199" creationId="{9948902F-3802-9121-BF46-4E80272857B9}"/>
          </ac:inkMkLst>
        </pc:inkChg>
        <pc:inkChg chg="add mod">
          <ac:chgData name="Donald Giddings (staff)" userId="241ad857-4517-4106-be45-0942a38a76b6" providerId="ADAL" clId="{045B0622-E33C-43DA-BBEC-73AA7ACE7319}" dt="2023-05-15T12:39:42.482" v="3007"/>
          <ac:inkMkLst>
            <pc:docMk/>
            <pc:sldMk cId="8813755" sldId="295"/>
            <ac:inkMk id="200" creationId="{D0B25AB1-54F6-EE90-44C4-359A2226B8ED}"/>
          </ac:inkMkLst>
        </pc:inkChg>
        <pc:inkChg chg="add mod">
          <ac:chgData name="Donald Giddings (staff)" userId="241ad857-4517-4106-be45-0942a38a76b6" providerId="ADAL" clId="{045B0622-E33C-43DA-BBEC-73AA7ACE7319}" dt="2023-05-15T12:39:42.482" v="3007"/>
          <ac:inkMkLst>
            <pc:docMk/>
            <pc:sldMk cId="8813755" sldId="295"/>
            <ac:inkMk id="201" creationId="{31EDBAA3-C6D6-4C91-6162-B05CB72F7505}"/>
          </ac:inkMkLst>
        </pc:inkChg>
        <pc:inkChg chg="add mod">
          <ac:chgData name="Donald Giddings (staff)" userId="241ad857-4517-4106-be45-0942a38a76b6" providerId="ADAL" clId="{045B0622-E33C-43DA-BBEC-73AA7ACE7319}" dt="2023-05-15T12:39:42.482" v="3007"/>
          <ac:inkMkLst>
            <pc:docMk/>
            <pc:sldMk cId="8813755" sldId="295"/>
            <ac:inkMk id="203" creationId="{BEBE4441-0842-007B-CFA6-255688C4FEDF}"/>
          </ac:inkMkLst>
        </pc:inkChg>
        <pc:inkChg chg="add mod">
          <ac:chgData name="Donald Giddings (staff)" userId="241ad857-4517-4106-be45-0942a38a76b6" providerId="ADAL" clId="{045B0622-E33C-43DA-BBEC-73AA7ACE7319}" dt="2023-05-15T12:39:42.482" v="3007"/>
          <ac:inkMkLst>
            <pc:docMk/>
            <pc:sldMk cId="8813755" sldId="295"/>
            <ac:inkMk id="204" creationId="{2DEAB2B2-0D97-F77D-74B5-931B98596B24}"/>
          </ac:inkMkLst>
        </pc:inkChg>
        <pc:inkChg chg="add mod">
          <ac:chgData name="Donald Giddings (staff)" userId="241ad857-4517-4106-be45-0942a38a76b6" providerId="ADAL" clId="{045B0622-E33C-43DA-BBEC-73AA7ACE7319}" dt="2023-05-15T12:39:42.482" v="3007"/>
          <ac:inkMkLst>
            <pc:docMk/>
            <pc:sldMk cId="8813755" sldId="295"/>
            <ac:inkMk id="205" creationId="{E9642529-E315-0BB5-22E6-DF86389DE41D}"/>
          </ac:inkMkLst>
        </pc:inkChg>
        <pc:inkChg chg="add mod">
          <ac:chgData name="Donald Giddings (staff)" userId="241ad857-4517-4106-be45-0942a38a76b6" providerId="ADAL" clId="{045B0622-E33C-43DA-BBEC-73AA7ACE7319}" dt="2023-05-15T12:39:42.482" v="3007"/>
          <ac:inkMkLst>
            <pc:docMk/>
            <pc:sldMk cId="8813755" sldId="295"/>
            <ac:inkMk id="206" creationId="{139D80F1-5184-AC97-B5AD-03EE33B97BE2}"/>
          </ac:inkMkLst>
        </pc:inkChg>
        <pc:inkChg chg="add mod">
          <ac:chgData name="Donald Giddings (staff)" userId="241ad857-4517-4106-be45-0942a38a76b6" providerId="ADAL" clId="{045B0622-E33C-43DA-BBEC-73AA7ACE7319}" dt="2023-05-15T12:39:57.751" v="3018"/>
          <ac:inkMkLst>
            <pc:docMk/>
            <pc:sldMk cId="8813755" sldId="295"/>
            <ac:inkMk id="208" creationId="{0D83F0DB-1860-C282-9C12-971BFE646A22}"/>
          </ac:inkMkLst>
        </pc:inkChg>
        <pc:inkChg chg="add mod">
          <ac:chgData name="Donald Giddings (staff)" userId="241ad857-4517-4106-be45-0942a38a76b6" providerId="ADAL" clId="{045B0622-E33C-43DA-BBEC-73AA7ACE7319}" dt="2023-05-15T12:39:57.751" v="3018"/>
          <ac:inkMkLst>
            <pc:docMk/>
            <pc:sldMk cId="8813755" sldId="295"/>
            <ac:inkMk id="209" creationId="{D48F0FE4-7C9A-9CF2-AE40-74519E32F83D}"/>
          </ac:inkMkLst>
        </pc:inkChg>
        <pc:inkChg chg="add mod">
          <ac:chgData name="Donald Giddings (staff)" userId="241ad857-4517-4106-be45-0942a38a76b6" providerId="ADAL" clId="{045B0622-E33C-43DA-BBEC-73AA7ACE7319}" dt="2023-05-15T12:39:57.751" v="3018"/>
          <ac:inkMkLst>
            <pc:docMk/>
            <pc:sldMk cId="8813755" sldId="295"/>
            <ac:inkMk id="210" creationId="{955E7D48-C6C7-90B3-2FED-60F72F3AE42F}"/>
          </ac:inkMkLst>
        </pc:inkChg>
        <pc:inkChg chg="add mod">
          <ac:chgData name="Donald Giddings (staff)" userId="241ad857-4517-4106-be45-0942a38a76b6" providerId="ADAL" clId="{045B0622-E33C-43DA-BBEC-73AA7ACE7319}" dt="2023-05-15T12:39:57.751" v="3018"/>
          <ac:inkMkLst>
            <pc:docMk/>
            <pc:sldMk cId="8813755" sldId="295"/>
            <ac:inkMk id="211" creationId="{BA564F15-344C-2085-110B-EE01937B532A}"/>
          </ac:inkMkLst>
        </pc:inkChg>
        <pc:inkChg chg="add mod">
          <ac:chgData name="Donald Giddings (staff)" userId="241ad857-4517-4106-be45-0942a38a76b6" providerId="ADAL" clId="{045B0622-E33C-43DA-BBEC-73AA7ACE7319}" dt="2023-05-15T12:39:57.751" v="3018"/>
          <ac:inkMkLst>
            <pc:docMk/>
            <pc:sldMk cId="8813755" sldId="295"/>
            <ac:inkMk id="213" creationId="{9633EA74-BC4E-31B0-F4F2-6E6D7BAFEBF3}"/>
          </ac:inkMkLst>
        </pc:inkChg>
        <pc:inkChg chg="add mod">
          <ac:chgData name="Donald Giddings (staff)" userId="241ad857-4517-4106-be45-0942a38a76b6" providerId="ADAL" clId="{045B0622-E33C-43DA-BBEC-73AA7ACE7319}" dt="2023-05-15T12:39:57.751" v="3018"/>
          <ac:inkMkLst>
            <pc:docMk/>
            <pc:sldMk cId="8813755" sldId="295"/>
            <ac:inkMk id="214" creationId="{D796F6B7-3B29-ECC7-58B7-1D64573D2D4B}"/>
          </ac:inkMkLst>
        </pc:inkChg>
        <pc:inkChg chg="add mod">
          <ac:chgData name="Donald Giddings (staff)" userId="241ad857-4517-4106-be45-0942a38a76b6" providerId="ADAL" clId="{045B0622-E33C-43DA-BBEC-73AA7ACE7319}" dt="2023-05-15T12:39:57.751" v="3018"/>
          <ac:inkMkLst>
            <pc:docMk/>
            <pc:sldMk cId="8813755" sldId="295"/>
            <ac:inkMk id="215" creationId="{DE2D5366-165E-31DB-F979-91A76785F1EE}"/>
          </ac:inkMkLst>
        </pc:inkChg>
        <pc:inkChg chg="add mod">
          <ac:chgData name="Donald Giddings (staff)" userId="241ad857-4517-4106-be45-0942a38a76b6" providerId="ADAL" clId="{045B0622-E33C-43DA-BBEC-73AA7ACE7319}" dt="2023-05-15T12:39:57.751" v="3018"/>
          <ac:inkMkLst>
            <pc:docMk/>
            <pc:sldMk cId="8813755" sldId="295"/>
            <ac:inkMk id="216" creationId="{D805B84D-B4B6-2A12-0A86-01C29DFB0DCF}"/>
          </ac:inkMkLst>
        </pc:inkChg>
        <pc:inkChg chg="add mod">
          <ac:chgData name="Donald Giddings (staff)" userId="241ad857-4517-4106-be45-0942a38a76b6" providerId="ADAL" clId="{045B0622-E33C-43DA-BBEC-73AA7ACE7319}" dt="2023-05-15T12:39:57.751" v="3018"/>
          <ac:inkMkLst>
            <pc:docMk/>
            <pc:sldMk cId="8813755" sldId="295"/>
            <ac:inkMk id="217" creationId="{25BDF29F-BECF-FF6D-2EE9-7E67F003AA92}"/>
          </ac:inkMkLst>
        </pc:inkChg>
        <pc:inkChg chg="add mod">
          <ac:chgData name="Donald Giddings (staff)" userId="241ad857-4517-4106-be45-0942a38a76b6" providerId="ADAL" clId="{045B0622-E33C-43DA-BBEC-73AA7ACE7319}" dt="2023-05-15T12:40:00.790" v="3021"/>
          <ac:inkMkLst>
            <pc:docMk/>
            <pc:sldMk cId="8813755" sldId="295"/>
            <ac:inkMk id="219" creationId="{9E4BD608-CBA9-4E9C-2FA2-58E837AF7B69}"/>
          </ac:inkMkLst>
        </pc:inkChg>
        <pc:inkChg chg="add mod">
          <ac:chgData name="Donald Giddings (staff)" userId="241ad857-4517-4106-be45-0942a38a76b6" providerId="ADAL" clId="{045B0622-E33C-43DA-BBEC-73AA7ACE7319}" dt="2023-05-15T12:40:00.790" v="3021"/>
          <ac:inkMkLst>
            <pc:docMk/>
            <pc:sldMk cId="8813755" sldId="295"/>
            <ac:inkMk id="220" creationId="{DFA070BD-5F5F-ACCC-C83C-2B84909B4695}"/>
          </ac:inkMkLst>
        </pc:inkChg>
        <pc:inkChg chg="add mod">
          <ac:chgData name="Donald Giddings (staff)" userId="241ad857-4517-4106-be45-0942a38a76b6" providerId="ADAL" clId="{045B0622-E33C-43DA-BBEC-73AA7ACE7319}" dt="2023-05-15T12:40:14.735" v="3039"/>
          <ac:inkMkLst>
            <pc:docMk/>
            <pc:sldMk cId="8813755" sldId="295"/>
            <ac:inkMk id="222" creationId="{DE08D3AA-BE2D-0B7C-15FD-6672B153FB5C}"/>
          </ac:inkMkLst>
        </pc:inkChg>
        <pc:inkChg chg="add mod">
          <ac:chgData name="Donald Giddings (staff)" userId="241ad857-4517-4106-be45-0942a38a76b6" providerId="ADAL" clId="{045B0622-E33C-43DA-BBEC-73AA7ACE7319}" dt="2023-05-15T12:40:14.735" v="3039"/>
          <ac:inkMkLst>
            <pc:docMk/>
            <pc:sldMk cId="8813755" sldId="295"/>
            <ac:inkMk id="223" creationId="{C4C2A063-CF2A-93DB-824D-A5982240E031}"/>
          </ac:inkMkLst>
        </pc:inkChg>
        <pc:inkChg chg="add mod">
          <ac:chgData name="Donald Giddings (staff)" userId="241ad857-4517-4106-be45-0942a38a76b6" providerId="ADAL" clId="{045B0622-E33C-43DA-BBEC-73AA7ACE7319}" dt="2023-05-15T12:40:14.735" v="3039"/>
          <ac:inkMkLst>
            <pc:docMk/>
            <pc:sldMk cId="8813755" sldId="295"/>
            <ac:inkMk id="224" creationId="{D6415616-2F0B-F38A-9015-B40C6A6B879B}"/>
          </ac:inkMkLst>
        </pc:inkChg>
        <pc:inkChg chg="add mod">
          <ac:chgData name="Donald Giddings (staff)" userId="241ad857-4517-4106-be45-0942a38a76b6" providerId="ADAL" clId="{045B0622-E33C-43DA-BBEC-73AA7ACE7319}" dt="2023-05-15T12:40:14.735" v="3039"/>
          <ac:inkMkLst>
            <pc:docMk/>
            <pc:sldMk cId="8813755" sldId="295"/>
            <ac:inkMk id="225" creationId="{4CE7362D-B996-60FD-EF71-01DCDFE1B09B}"/>
          </ac:inkMkLst>
        </pc:inkChg>
        <pc:inkChg chg="add mod">
          <ac:chgData name="Donald Giddings (staff)" userId="241ad857-4517-4106-be45-0942a38a76b6" providerId="ADAL" clId="{045B0622-E33C-43DA-BBEC-73AA7ACE7319}" dt="2023-05-15T12:40:14.735" v="3039"/>
          <ac:inkMkLst>
            <pc:docMk/>
            <pc:sldMk cId="8813755" sldId="295"/>
            <ac:inkMk id="227" creationId="{40731475-F45A-89D5-0BB9-9A4326B988C1}"/>
          </ac:inkMkLst>
        </pc:inkChg>
        <pc:inkChg chg="add mod">
          <ac:chgData name="Donald Giddings (staff)" userId="241ad857-4517-4106-be45-0942a38a76b6" providerId="ADAL" clId="{045B0622-E33C-43DA-BBEC-73AA7ACE7319}" dt="2023-05-15T12:40:14.735" v="3039"/>
          <ac:inkMkLst>
            <pc:docMk/>
            <pc:sldMk cId="8813755" sldId="295"/>
            <ac:inkMk id="228" creationId="{AA7775C0-C44F-9862-0DF3-74E424C08E9D}"/>
          </ac:inkMkLst>
        </pc:inkChg>
        <pc:inkChg chg="add mod">
          <ac:chgData name="Donald Giddings (staff)" userId="241ad857-4517-4106-be45-0942a38a76b6" providerId="ADAL" clId="{045B0622-E33C-43DA-BBEC-73AA7ACE7319}" dt="2023-05-15T12:40:14.735" v="3039"/>
          <ac:inkMkLst>
            <pc:docMk/>
            <pc:sldMk cId="8813755" sldId="295"/>
            <ac:inkMk id="229" creationId="{4B4B7869-BBA0-67BC-7D6D-3EDB8690D2E1}"/>
          </ac:inkMkLst>
        </pc:inkChg>
        <pc:inkChg chg="add mod">
          <ac:chgData name="Donald Giddings (staff)" userId="241ad857-4517-4106-be45-0942a38a76b6" providerId="ADAL" clId="{045B0622-E33C-43DA-BBEC-73AA7ACE7319}" dt="2023-05-15T12:40:14.735" v="3039"/>
          <ac:inkMkLst>
            <pc:docMk/>
            <pc:sldMk cId="8813755" sldId="295"/>
            <ac:inkMk id="230" creationId="{52D41328-DCEB-29FA-1C40-C0BF8CE1511D}"/>
          </ac:inkMkLst>
        </pc:inkChg>
        <pc:inkChg chg="add mod">
          <ac:chgData name="Donald Giddings (staff)" userId="241ad857-4517-4106-be45-0942a38a76b6" providerId="ADAL" clId="{045B0622-E33C-43DA-BBEC-73AA7ACE7319}" dt="2023-05-15T12:40:14.735" v="3039"/>
          <ac:inkMkLst>
            <pc:docMk/>
            <pc:sldMk cId="8813755" sldId="295"/>
            <ac:inkMk id="231" creationId="{8814C1CD-40F9-AFA3-02F1-3F70AD64E336}"/>
          </ac:inkMkLst>
        </pc:inkChg>
        <pc:inkChg chg="add mod">
          <ac:chgData name="Donald Giddings (staff)" userId="241ad857-4517-4106-be45-0942a38a76b6" providerId="ADAL" clId="{045B0622-E33C-43DA-BBEC-73AA7ACE7319}" dt="2023-05-15T12:40:14.735" v="3039"/>
          <ac:inkMkLst>
            <pc:docMk/>
            <pc:sldMk cId="8813755" sldId="295"/>
            <ac:inkMk id="232" creationId="{A62D39CF-6E28-DA58-D678-5F9C2E31D624}"/>
          </ac:inkMkLst>
        </pc:inkChg>
        <pc:inkChg chg="add mod">
          <ac:chgData name="Donald Giddings (staff)" userId="241ad857-4517-4106-be45-0942a38a76b6" providerId="ADAL" clId="{045B0622-E33C-43DA-BBEC-73AA7ACE7319}" dt="2023-05-15T12:40:14.735" v="3039"/>
          <ac:inkMkLst>
            <pc:docMk/>
            <pc:sldMk cId="8813755" sldId="295"/>
            <ac:inkMk id="233" creationId="{11276FC5-33E5-EB40-D14B-DD08A3EB6808}"/>
          </ac:inkMkLst>
        </pc:inkChg>
        <pc:inkChg chg="add mod">
          <ac:chgData name="Donald Giddings (staff)" userId="241ad857-4517-4106-be45-0942a38a76b6" providerId="ADAL" clId="{045B0622-E33C-43DA-BBEC-73AA7ACE7319}" dt="2023-05-15T12:40:14.735" v="3039"/>
          <ac:inkMkLst>
            <pc:docMk/>
            <pc:sldMk cId="8813755" sldId="295"/>
            <ac:inkMk id="234" creationId="{435757DA-3C37-6DEB-CB8D-78DEA8448C89}"/>
          </ac:inkMkLst>
        </pc:inkChg>
        <pc:inkChg chg="add mod">
          <ac:chgData name="Donald Giddings (staff)" userId="241ad857-4517-4106-be45-0942a38a76b6" providerId="ADAL" clId="{045B0622-E33C-43DA-BBEC-73AA7ACE7319}" dt="2023-05-15T12:40:14.735" v="3039"/>
          <ac:inkMkLst>
            <pc:docMk/>
            <pc:sldMk cId="8813755" sldId="295"/>
            <ac:inkMk id="235" creationId="{37758C6E-F9DA-5F71-A178-77D50FAD2278}"/>
          </ac:inkMkLst>
        </pc:inkChg>
        <pc:inkChg chg="add mod">
          <ac:chgData name="Donald Giddings (staff)" userId="241ad857-4517-4106-be45-0942a38a76b6" providerId="ADAL" clId="{045B0622-E33C-43DA-BBEC-73AA7ACE7319}" dt="2023-05-15T12:40:14.735" v="3039"/>
          <ac:inkMkLst>
            <pc:docMk/>
            <pc:sldMk cId="8813755" sldId="295"/>
            <ac:inkMk id="236" creationId="{C383B53E-CF72-5654-6459-9037CDF82FC6}"/>
          </ac:inkMkLst>
        </pc:inkChg>
        <pc:inkChg chg="add mod">
          <ac:chgData name="Donald Giddings (staff)" userId="241ad857-4517-4106-be45-0942a38a76b6" providerId="ADAL" clId="{045B0622-E33C-43DA-BBEC-73AA7ACE7319}" dt="2023-05-15T12:40:28.200" v="3045"/>
          <ac:inkMkLst>
            <pc:docMk/>
            <pc:sldMk cId="8813755" sldId="295"/>
            <ac:inkMk id="237" creationId="{469C5D5E-BDDF-60F1-DF78-D3062012681F}"/>
          </ac:inkMkLst>
        </pc:inkChg>
        <pc:inkChg chg="add mod">
          <ac:chgData name="Donald Giddings (staff)" userId="241ad857-4517-4106-be45-0942a38a76b6" providerId="ADAL" clId="{045B0622-E33C-43DA-BBEC-73AA7ACE7319}" dt="2023-05-15T12:40:28.200" v="3045"/>
          <ac:inkMkLst>
            <pc:docMk/>
            <pc:sldMk cId="8813755" sldId="295"/>
            <ac:inkMk id="238" creationId="{2C0D8886-A19F-4C90-D3EC-CF2A66E2AC7C}"/>
          </ac:inkMkLst>
        </pc:inkChg>
        <pc:inkChg chg="add mod">
          <ac:chgData name="Donald Giddings (staff)" userId="241ad857-4517-4106-be45-0942a38a76b6" providerId="ADAL" clId="{045B0622-E33C-43DA-BBEC-73AA7ACE7319}" dt="2023-05-15T12:40:28.200" v="3045"/>
          <ac:inkMkLst>
            <pc:docMk/>
            <pc:sldMk cId="8813755" sldId="295"/>
            <ac:inkMk id="241" creationId="{990A6756-7559-1D7A-DD1D-FF1FD2E2CD32}"/>
          </ac:inkMkLst>
        </pc:inkChg>
        <pc:inkChg chg="add mod">
          <ac:chgData name="Donald Giddings (staff)" userId="241ad857-4517-4106-be45-0942a38a76b6" providerId="ADAL" clId="{045B0622-E33C-43DA-BBEC-73AA7ACE7319}" dt="2023-05-15T12:40:28.200" v="3045"/>
          <ac:inkMkLst>
            <pc:docMk/>
            <pc:sldMk cId="8813755" sldId="295"/>
            <ac:inkMk id="242" creationId="{9778B463-260E-CE4B-4CD9-213B669ADBFE}"/>
          </ac:inkMkLst>
        </pc:inkChg>
        <pc:inkChg chg="add mod">
          <ac:chgData name="Donald Giddings (staff)" userId="241ad857-4517-4106-be45-0942a38a76b6" providerId="ADAL" clId="{045B0622-E33C-43DA-BBEC-73AA7ACE7319}" dt="2023-05-15T12:40:28.200" v="3045"/>
          <ac:inkMkLst>
            <pc:docMk/>
            <pc:sldMk cId="8813755" sldId="295"/>
            <ac:inkMk id="243" creationId="{8ACCF25A-B00B-58BB-577E-BB35FA59769D}"/>
          </ac:inkMkLst>
        </pc:inkChg>
        <pc:inkChg chg="add mod">
          <ac:chgData name="Donald Giddings (staff)" userId="241ad857-4517-4106-be45-0942a38a76b6" providerId="ADAL" clId="{045B0622-E33C-43DA-BBEC-73AA7ACE7319}" dt="2023-05-15T12:40:28.200" v="3045"/>
          <ac:inkMkLst>
            <pc:docMk/>
            <pc:sldMk cId="8813755" sldId="295"/>
            <ac:inkMk id="245" creationId="{F131AC3A-572C-AC15-73A9-B87C91270A9E}"/>
          </ac:inkMkLst>
        </pc:inkChg>
        <pc:inkChg chg="add mod">
          <ac:chgData name="Donald Giddings (staff)" userId="241ad857-4517-4106-be45-0942a38a76b6" providerId="ADAL" clId="{045B0622-E33C-43DA-BBEC-73AA7ACE7319}" dt="2023-05-15T12:40:45.964" v="3057"/>
          <ac:inkMkLst>
            <pc:docMk/>
            <pc:sldMk cId="8813755" sldId="295"/>
            <ac:inkMk id="247" creationId="{A5542F01-4647-E8D8-3718-07868C58E625}"/>
          </ac:inkMkLst>
        </pc:inkChg>
        <pc:inkChg chg="add mod">
          <ac:chgData name="Donald Giddings (staff)" userId="241ad857-4517-4106-be45-0942a38a76b6" providerId="ADAL" clId="{045B0622-E33C-43DA-BBEC-73AA7ACE7319}" dt="2023-05-15T12:40:45.964" v="3057"/>
          <ac:inkMkLst>
            <pc:docMk/>
            <pc:sldMk cId="8813755" sldId="295"/>
            <ac:inkMk id="248" creationId="{A183FC27-3EE4-D411-645E-E8E0FA48DB79}"/>
          </ac:inkMkLst>
        </pc:inkChg>
        <pc:inkChg chg="add mod">
          <ac:chgData name="Donald Giddings (staff)" userId="241ad857-4517-4106-be45-0942a38a76b6" providerId="ADAL" clId="{045B0622-E33C-43DA-BBEC-73AA7ACE7319}" dt="2023-05-15T12:40:45.964" v="3057"/>
          <ac:inkMkLst>
            <pc:docMk/>
            <pc:sldMk cId="8813755" sldId="295"/>
            <ac:inkMk id="249" creationId="{1A62F4D2-66E9-4E1E-3835-FD80EDA62205}"/>
          </ac:inkMkLst>
        </pc:inkChg>
        <pc:inkChg chg="add mod">
          <ac:chgData name="Donald Giddings (staff)" userId="241ad857-4517-4106-be45-0942a38a76b6" providerId="ADAL" clId="{045B0622-E33C-43DA-BBEC-73AA7ACE7319}" dt="2023-05-15T12:40:45.964" v="3057"/>
          <ac:inkMkLst>
            <pc:docMk/>
            <pc:sldMk cId="8813755" sldId="295"/>
            <ac:inkMk id="250" creationId="{AF5FDAB7-372D-C6F5-31A9-EE44013E94A0}"/>
          </ac:inkMkLst>
        </pc:inkChg>
        <pc:inkChg chg="add mod">
          <ac:chgData name="Donald Giddings (staff)" userId="241ad857-4517-4106-be45-0942a38a76b6" providerId="ADAL" clId="{045B0622-E33C-43DA-BBEC-73AA7ACE7319}" dt="2023-05-15T12:40:45.964" v="3057"/>
          <ac:inkMkLst>
            <pc:docMk/>
            <pc:sldMk cId="8813755" sldId="295"/>
            <ac:inkMk id="252" creationId="{C26F0B27-54C1-B5DB-8D23-B1A419ED8794}"/>
          </ac:inkMkLst>
        </pc:inkChg>
        <pc:inkChg chg="add mod">
          <ac:chgData name="Donald Giddings (staff)" userId="241ad857-4517-4106-be45-0942a38a76b6" providerId="ADAL" clId="{045B0622-E33C-43DA-BBEC-73AA7ACE7319}" dt="2023-05-15T12:40:45.964" v="3057"/>
          <ac:inkMkLst>
            <pc:docMk/>
            <pc:sldMk cId="8813755" sldId="295"/>
            <ac:inkMk id="253" creationId="{A30C7EA7-3BC1-2782-0DE4-3CBDA0BFF7F6}"/>
          </ac:inkMkLst>
        </pc:inkChg>
        <pc:inkChg chg="add mod">
          <ac:chgData name="Donald Giddings (staff)" userId="241ad857-4517-4106-be45-0942a38a76b6" providerId="ADAL" clId="{045B0622-E33C-43DA-BBEC-73AA7ACE7319}" dt="2023-05-15T12:40:45.964" v="3057"/>
          <ac:inkMkLst>
            <pc:docMk/>
            <pc:sldMk cId="8813755" sldId="295"/>
            <ac:inkMk id="254" creationId="{B38E14DB-82E7-9792-ADBB-646B52B0A540}"/>
          </ac:inkMkLst>
        </pc:inkChg>
        <pc:inkChg chg="add mod">
          <ac:chgData name="Donald Giddings (staff)" userId="241ad857-4517-4106-be45-0942a38a76b6" providerId="ADAL" clId="{045B0622-E33C-43DA-BBEC-73AA7ACE7319}" dt="2023-05-15T12:40:45.964" v="3057"/>
          <ac:inkMkLst>
            <pc:docMk/>
            <pc:sldMk cId="8813755" sldId="295"/>
            <ac:inkMk id="255" creationId="{AC6D34AE-2651-5E3F-5A73-806290D9B386}"/>
          </ac:inkMkLst>
        </pc:inkChg>
        <pc:inkChg chg="add mod">
          <ac:chgData name="Donald Giddings (staff)" userId="241ad857-4517-4106-be45-0942a38a76b6" providerId="ADAL" clId="{045B0622-E33C-43DA-BBEC-73AA7ACE7319}" dt="2023-05-15T12:40:45.964" v="3057"/>
          <ac:inkMkLst>
            <pc:docMk/>
            <pc:sldMk cId="8813755" sldId="295"/>
            <ac:inkMk id="256" creationId="{19ABAA22-C935-8ADA-ECCC-0CEBA160558E}"/>
          </ac:inkMkLst>
        </pc:inkChg>
        <pc:inkChg chg="add mod">
          <ac:chgData name="Donald Giddings (staff)" userId="241ad857-4517-4106-be45-0942a38a76b6" providerId="ADAL" clId="{045B0622-E33C-43DA-BBEC-73AA7ACE7319}" dt="2023-05-15T12:40:45.964" v="3057"/>
          <ac:inkMkLst>
            <pc:docMk/>
            <pc:sldMk cId="8813755" sldId="295"/>
            <ac:inkMk id="257" creationId="{C6ED896A-D1EF-0E9F-D310-7C85FC5E4E38}"/>
          </ac:inkMkLst>
        </pc:inkChg>
        <pc:inkChg chg="add mod">
          <ac:chgData name="Donald Giddings (staff)" userId="241ad857-4517-4106-be45-0942a38a76b6" providerId="ADAL" clId="{045B0622-E33C-43DA-BBEC-73AA7ACE7319}" dt="2023-05-15T12:40:56.855" v="3062"/>
          <ac:inkMkLst>
            <pc:docMk/>
            <pc:sldMk cId="8813755" sldId="295"/>
            <ac:inkMk id="259" creationId="{9829985D-7FC3-7E71-6DE9-14178E98E8C5}"/>
          </ac:inkMkLst>
        </pc:inkChg>
        <pc:inkChg chg="add mod">
          <ac:chgData name="Donald Giddings (staff)" userId="241ad857-4517-4106-be45-0942a38a76b6" providerId="ADAL" clId="{045B0622-E33C-43DA-BBEC-73AA7ACE7319}" dt="2023-05-15T12:40:56.855" v="3062"/>
          <ac:inkMkLst>
            <pc:docMk/>
            <pc:sldMk cId="8813755" sldId="295"/>
            <ac:inkMk id="260" creationId="{632B1678-69A6-9365-35A6-9496AAD2CCCD}"/>
          </ac:inkMkLst>
        </pc:inkChg>
        <pc:inkChg chg="add mod">
          <ac:chgData name="Donald Giddings (staff)" userId="241ad857-4517-4106-be45-0942a38a76b6" providerId="ADAL" clId="{045B0622-E33C-43DA-BBEC-73AA7ACE7319}" dt="2023-05-15T12:40:56.855" v="3062"/>
          <ac:inkMkLst>
            <pc:docMk/>
            <pc:sldMk cId="8813755" sldId="295"/>
            <ac:inkMk id="261" creationId="{2B0245B0-35EB-A93B-AACC-67527008AF70}"/>
          </ac:inkMkLst>
        </pc:inkChg>
        <pc:inkChg chg="add mod">
          <ac:chgData name="Donald Giddings (staff)" userId="241ad857-4517-4106-be45-0942a38a76b6" providerId="ADAL" clId="{045B0622-E33C-43DA-BBEC-73AA7ACE7319}" dt="2023-05-15T12:40:56.855" v="3062"/>
          <ac:inkMkLst>
            <pc:docMk/>
            <pc:sldMk cId="8813755" sldId="295"/>
            <ac:inkMk id="262" creationId="{5A7A187E-D3EE-6E39-3DDF-5DDB7E5A9451}"/>
          </ac:inkMkLst>
        </pc:inkChg>
        <pc:inkChg chg="add mod">
          <ac:chgData name="Donald Giddings (staff)" userId="241ad857-4517-4106-be45-0942a38a76b6" providerId="ADAL" clId="{045B0622-E33C-43DA-BBEC-73AA7ACE7319}" dt="2023-05-15T12:41:07.960" v="3078"/>
          <ac:inkMkLst>
            <pc:docMk/>
            <pc:sldMk cId="8813755" sldId="295"/>
            <ac:inkMk id="264" creationId="{0ABA4004-95A0-C5DF-BD54-D10735A20BFE}"/>
          </ac:inkMkLst>
        </pc:inkChg>
        <pc:inkChg chg="add mod">
          <ac:chgData name="Donald Giddings (staff)" userId="241ad857-4517-4106-be45-0942a38a76b6" providerId="ADAL" clId="{045B0622-E33C-43DA-BBEC-73AA7ACE7319}" dt="2023-05-15T12:41:07.960" v="3078"/>
          <ac:inkMkLst>
            <pc:docMk/>
            <pc:sldMk cId="8813755" sldId="295"/>
            <ac:inkMk id="265" creationId="{CD4009F4-EABF-F415-1155-A9F751861ACB}"/>
          </ac:inkMkLst>
        </pc:inkChg>
        <pc:inkChg chg="add mod">
          <ac:chgData name="Donald Giddings (staff)" userId="241ad857-4517-4106-be45-0942a38a76b6" providerId="ADAL" clId="{045B0622-E33C-43DA-BBEC-73AA7ACE7319}" dt="2023-05-15T12:41:07.960" v="3078"/>
          <ac:inkMkLst>
            <pc:docMk/>
            <pc:sldMk cId="8813755" sldId="295"/>
            <ac:inkMk id="266" creationId="{FB36574B-F28A-0A5B-35EE-BE7C00516E0C}"/>
          </ac:inkMkLst>
        </pc:inkChg>
        <pc:inkChg chg="add mod">
          <ac:chgData name="Donald Giddings (staff)" userId="241ad857-4517-4106-be45-0942a38a76b6" providerId="ADAL" clId="{045B0622-E33C-43DA-BBEC-73AA7ACE7319}" dt="2023-05-15T12:41:07.960" v="3078"/>
          <ac:inkMkLst>
            <pc:docMk/>
            <pc:sldMk cId="8813755" sldId="295"/>
            <ac:inkMk id="267" creationId="{D8995CF1-8E5F-C8D9-ED7A-A7D766A08883}"/>
          </ac:inkMkLst>
        </pc:inkChg>
        <pc:inkChg chg="add mod">
          <ac:chgData name="Donald Giddings (staff)" userId="241ad857-4517-4106-be45-0942a38a76b6" providerId="ADAL" clId="{045B0622-E33C-43DA-BBEC-73AA7ACE7319}" dt="2023-05-15T12:41:07.960" v="3078"/>
          <ac:inkMkLst>
            <pc:docMk/>
            <pc:sldMk cId="8813755" sldId="295"/>
            <ac:inkMk id="268" creationId="{A20C585E-8DBE-2515-EE27-D426C5D15ED8}"/>
          </ac:inkMkLst>
        </pc:inkChg>
        <pc:inkChg chg="add mod">
          <ac:chgData name="Donald Giddings (staff)" userId="241ad857-4517-4106-be45-0942a38a76b6" providerId="ADAL" clId="{045B0622-E33C-43DA-BBEC-73AA7ACE7319}" dt="2023-05-15T12:41:07.960" v="3078"/>
          <ac:inkMkLst>
            <pc:docMk/>
            <pc:sldMk cId="8813755" sldId="295"/>
            <ac:inkMk id="269" creationId="{DEBCC38F-E659-610E-B3BF-8879C9569CB8}"/>
          </ac:inkMkLst>
        </pc:inkChg>
        <pc:inkChg chg="add mod">
          <ac:chgData name="Donald Giddings (staff)" userId="241ad857-4517-4106-be45-0942a38a76b6" providerId="ADAL" clId="{045B0622-E33C-43DA-BBEC-73AA7ACE7319}" dt="2023-05-15T12:41:07.960" v="3078"/>
          <ac:inkMkLst>
            <pc:docMk/>
            <pc:sldMk cId="8813755" sldId="295"/>
            <ac:inkMk id="270" creationId="{04A74007-F21E-28EE-C8C8-F9D7CCF8D292}"/>
          </ac:inkMkLst>
        </pc:inkChg>
        <pc:inkChg chg="add mod">
          <ac:chgData name="Donald Giddings (staff)" userId="241ad857-4517-4106-be45-0942a38a76b6" providerId="ADAL" clId="{045B0622-E33C-43DA-BBEC-73AA7ACE7319}" dt="2023-05-15T12:41:07.960" v="3078"/>
          <ac:inkMkLst>
            <pc:docMk/>
            <pc:sldMk cId="8813755" sldId="295"/>
            <ac:inkMk id="271" creationId="{64276B55-9C0B-F112-5356-ECBB3879F2AD}"/>
          </ac:inkMkLst>
        </pc:inkChg>
        <pc:inkChg chg="add mod">
          <ac:chgData name="Donald Giddings (staff)" userId="241ad857-4517-4106-be45-0942a38a76b6" providerId="ADAL" clId="{045B0622-E33C-43DA-BBEC-73AA7ACE7319}" dt="2023-05-15T12:41:07.960" v="3078"/>
          <ac:inkMkLst>
            <pc:docMk/>
            <pc:sldMk cId="8813755" sldId="295"/>
            <ac:inkMk id="272" creationId="{311F6032-18FE-C0D5-9598-886A986BAAF6}"/>
          </ac:inkMkLst>
        </pc:inkChg>
        <pc:inkChg chg="add mod">
          <ac:chgData name="Donald Giddings (staff)" userId="241ad857-4517-4106-be45-0942a38a76b6" providerId="ADAL" clId="{045B0622-E33C-43DA-BBEC-73AA7ACE7319}" dt="2023-05-15T12:41:07.960" v="3078"/>
          <ac:inkMkLst>
            <pc:docMk/>
            <pc:sldMk cId="8813755" sldId="295"/>
            <ac:inkMk id="273" creationId="{2B106104-914C-E2F7-2E3D-00793F508752}"/>
          </ac:inkMkLst>
        </pc:inkChg>
        <pc:inkChg chg="add mod">
          <ac:chgData name="Donald Giddings (staff)" userId="241ad857-4517-4106-be45-0942a38a76b6" providerId="ADAL" clId="{045B0622-E33C-43DA-BBEC-73AA7ACE7319}" dt="2023-05-15T12:41:07.960" v="3078"/>
          <ac:inkMkLst>
            <pc:docMk/>
            <pc:sldMk cId="8813755" sldId="295"/>
            <ac:inkMk id="274" creationId="{C4DD8E66-5B6B-BD2A-FFBA-3CA231E358BB}"/>
          </ac:inkMkLst>
        </pc:inkChg>
        <pc:inkChg chg="add mod">
          <ac:chgData name="Donald Giddings (staff)" userId="241ad857-4517-4106-be45-0942a38a76b6" providerId="ADAL" clId="{045B0622-E33C-43DA-BBEC-73AA7ACE7319}" dt="2023-05-15T12:41:07.960" v="3078"/>
          <ac:inkMkLst>
            <pc:docMk/>
            <pc:sldMk cId="8813755" sldId="295"/>
            <ac:inkMk id="275" creationId="{FA023A8B-024F-50B9-E119-693FD60F890F}"/>
          </ac:inkMkLst>
        </pc:inkChg>
        <pc:inkChg chg="add mod">
          <ac:chgData name="Donald Giddings (staff)" userId="241ad857-4517-4106-be45-0942a38a76b6" providerId="ADAL" clId="{045B0622-E33C-43DA-BBEC-73AA7ACE7319}" dt="2023-05-15T12:41:07.960" v="3078"/>
          <ac:inkMkLst>
            <pc:docMk/>
            <pc:sldMk cId="8813755" sldId="295"/>
            <ac:inkMk id="276" creationId="{8F792FDE-7B82-F8DC-B748-E8704A562B20}"/>
          </ac:inkMkLst>
        </pc:inkChg>
        <pc:inkChg chg="add mod">
          <ac:chgData name="Donald Giddings (staff)" userId="241ad857-4517-4106-be45-0942a38a76b6" providerId="ADAL" clId="{045B0622-E33C-43DA-BBEC-73AA7ACE7319}" dt="2023-05-15T12:41:07.960" v="3078"/>
          <ac:inkMkLst>
            <pc:docMk/>
            <pc:sldMk cId="8813755" sldId="295"/>
            <ac:inkMk id="277" creationId="{A418B241-C6C5-E470-865C-64DDE8DCAD21}"/>
          </ac:inkMkLst>
        </pc:inkChg>
        <pc:inkChg chg="add mod">
          <ac:chgData name="Donald Giddings (staff)" userId="241ad857-4517-4106-be45-0942a38a76b6" providerId="ADAL" clId="{045B0622-E33C-43DA-BBEC-73AA7ACE7319}" dt="2023-05-15T12:41:07.960" v="3078"/>
          <ac:inkMkLst>
            <pc:docMk/>
            <pc:sldMk cId="8813755" sldId="295"/>
            <ac:inkMk id="278" creationId="{5EEC2DB6-B072-303C-7E1A-C804F0412A4D}"/>
          </ac:inkMkLst>
        </pc:inkChg>
        <pc:inkChg chg="add mod">
          <ac:chgData name="Donald Giddings (staff)" userId="241ad857-4517-4106-be45-0942a38a76b6" providerId="ADAL" clId="{045B0622-E33C-43DA-BBEC-73AA7ACE7319}" dt="2023-05-15T12:41:34.135" v="3100"/>
          <ac:inkMkLst>
            <pc:docMk/>
            <pc:sldMk cId="8813755" sldId="295"/>
            <ac:inkMk id="280" creationId="{B6673883-00C1-77AB-7352-58B9A9615422}"/>
          </ac:inkMkLst>
        </pc:inkChg>
        <pc:inkChg chg="add mod">
          <ac:chgData name="Donald Giddings (staff)" userId="241ad857-4517-4106-be45-0942a38a76b6" providerId="ADAL" clId="{045B0622-E33C-43DA-BBEC-73AA7ACE7319}" dt="2023-05-15T12:41:34.135" v="3100"/>
          <ac:inkMkLst>
            <pc:docMk/>
            <pc:sldMk cId="8813755" sldId="295"/>
            <ac:inkMk id="281" creationId="{29E3F596-B95C-A4FD-A286-D56BE6594A2A}"/>
          </ac:inkMkLst>
        </pc:inkChg>
        <pc:inkChg chg="add mod">
          <ac:chgData name="Donald Giddings (staff)" userId="241ad857-4517-4106-be45-0942a38a76b6" providerId="ADAL" clId="{045B0622-E33C-43DA-BBEC-73AA7ACE7319}" dt="2023-05-15T12:41:34.135" v="3100"/>
          <ac:inkMkLst>
            <pc:docMk/>
            <pc:sldMk cId="8813755" sldId="295"/>
            <ac:inkMk id="282" creationId="{1FAD5D2F-985E-D302-6E34-EA6C241622F7}"/>
          </ac:inkMkLst>
        </pc:inkChg>
        <pc:inkChg chg="add mod">
          <ac:chgData name="Donald Giddings (staff)" userId="241ad857-4517-4106-be45-0942a38a76b6" providerId="ADAL" clId="{045B0622-E33C-43DA-BBEC-73AA7ACE7319}" dt="2023-05-15T12:41:34.135" v="3100"/>
          <ac:inkMkLst>
            <pc:docMk/>
            <pc:sldMk cId="8813755" sldId="295"/>
            <ac:inkMk id="283" creationId="{2AEC1F18-4608-40A3-05F1-7D666342F12E}"/>
          </ac:inkMkLst>
        </pc:inkChg>
        <pc:inkChg chg="add mod">
          <ac:chgData name="Donald Giddings (staff)" userId="241ad857-4517-4106-be45-0942a38a76b6" providerId="ADAL" clId="{045B0622-E33C-43DA-BBEC-73AA7ACE7319}" dt="2023-05-15T12:41:29.223" v="3097"/>
          <ac:inkMkLst>
            <pc:docMk/>
            <pc:sldMk cId="8813755" sldId="295"/>
            <ac:inkMk id="285" creationId="{C61D0DE9-2086-743A-756E-4C53848253EE}"/>
          </ac:inkMkLst>
        </pc:inkChg>
        <pc:inkChg chg="add mod">
          <ac:chgData name="Donald Giddings (staff)" userId="241ad857-4517-4106-be45-0942a38a76b6" providerId="ADAL" clId="{045B0622-E33C-43DA-BBEC-73AA7ACE7319}" dt="2023-05-15T12:41:29.223" v="3097"/>
          <ac:inkMkLst>
            <pc:docMk/>
            <pc:sldMk cId="8813755" sldId="295"/>
            <ac:inkMk id="286" creationId="{58B5A917-62B1-F62B-2587-FE9795D5B06D}"/>
          </ac:inkMkLst>
        </pc:inkChg>
        <pc:inkChg chg="add mod">
          <ac:chgData name="Donald Giddings (staff)" userId="241ad857-4517-4106-be45-0942a38a76b6" providerId="ADAL" clId="{045B0622-E33C-43DA-BBEC-73AA7ACE7319}" dt="2023-05-15T12:41:29.223" v="3097"/>
          <ac:inkMkLst>
            <pc:docMk/>
            <pc:sldMk cId="8813755" sldId="295"/>
            <ac:inkMk id="287" creationId="{C5150F75-64D0-E145-D6E2-27E7EFDFCC32}"/>
          </ac:inkMkLst>
        </pc:inkChg>
        <pc:inkChg chg="add mod">
          <ac:chgData name="Donald Giddings (staff)" userId="241ad857-4517-4106-be45-0942a38a76b6" providerId="ADAL" clId="{045B0622-E33C-43DA-BBEC-73AA7ACE7319}" dt="2023-05-15T12:41:29.223" v="3097"/>
          <ac:inkMkLst>
            <pc:docMk/>
            <pc:sldMk cId="8813755" sldId="295"/>
            <ac:inkMk id="288" creationId="{CEE7DBE3-5FA7-3522-D1E9-07FA186E0A46}"/>
          </ac:inkMkLst>
        </pc:inkChg>
        <pc:inkChg chg="add mod">
          <ac:chgData name="Donald Giddings (staff)" userId="241ad857-4517-4106-be45-0942a38a76b6" providerId="ADAL" clId="{045B0622-E33C-43DA-BBEC-73AA7ACE7319}" dt="2023-05-15T12:41:29.223" v="3097"/>
          <ac:inkMkLst>
            <pc:docMk/>
            <pc:sldMk cId="8813755" sldId="295"/>
            <ac:inkMk id="290" creationId="{60722517-2C16-B96C-87A8-38C5E0363EC5}"/>
          </ac:inkMkLst>
        </pc:inkChg>
        <pc:inkChg chg="add mod">
          <ac:chgData name="Donald Giddings (staff)" userId="241ad857-4517-4106-be45-0942a38a76b6" providerId="ADAL" clId="{045B0622-E33C-43DA-BBEC-73AA7ACE7319}" dt="2023-05-15T12:41:29.223" v="3097"/>
          <ac:inkMkLst>
            <pc:docMk/>
            <pc:sldMk cId="8813755" sldId="295"/>
            <ac:inkMk id="291" creationId="{41B0FDB9-AFC1-8AFA-287B-51458B195D77}"/>
          </ac:inkMkLst>
        </pc:inkChg>
        <pc:inkChg chg="add mod">
          <ac:chgData name="Donald Giddings (staff)" userId="241ad857-4517-4106-be45-0942a38a76b6" providerId="ADAL" clId="{045B0622-E33C-43DA-BBEC-73AA7ACE7319}" dt="2023-05-15T12:41:29.223" v="3097"/>
          <ac:inkMkLst>
            <pc:docMk/>
            <pc:sldMk cId="8813755" sldId="295"/>
            <ac:inkMk id="292" creationId="{95C4F2DB-121A-FB18-A654-ECFA0DFF61EA}"/>
          </ac:inkMkLst>
        </pc:inkChg>
        <pc:inkChg chg="add mod">
          <ac:chgData name="Donald Giddings (staff)" userId="241ad857-4517-4106-be45-0942a38a76b6" providerId="ADAL" clId="{045B0622-E33C-43DA-BBEC-73AA7ACE7319}" dt="2023-05-15T12:41:29.223" v="3097"/>
          <ac:inkMkLst>
            <pc:docMk/>
            <pc:sldMk cId="8813755" sldId="295"/>
            <ac:inkMk id="293" creationId="{6FBE9E68-D192-E4BF-E7CD-FCFA34D02F13}"/>
          </ac:inkMkLst>
        </pc:inkChg>
        <pc:inkChg chg="add mod">
          <ac:chgData name="Donald Giddings (staff)" userId="241ad857-4517-4106-be45-0942a38a76b6" providerId="ADAL" clId="{045B0622-E33C-43DA-BBEC-73AA7ACE7319}" dt="2023-05-15T12:41:34.135" v="3100"/>
          <ac:inkMkLst>
            <pc:docMk/>
            <pc:sldMk cId="8813755" sldId="295"/>
            <ac:inkMk id="295" creationId="{739C9FC4-9452-180E-8523-636457D4CB4C}"/>
          </ac:inkMkLst>
        </pc:inkChg>
        <pc:inkChg chg="add mod">
          <ac:chgData name="Donald Giddings (staff)" userId="241ad857-4517-4106-be45-0942a38a76b6" providerId="ADAL" clId="{045B0622-E33C-43DA-BBEC-73AA7ACE7319}" dt="2023-05-15T12:41:29.223" v="3097"/>
          <ac:inkMkLst>
            <pc:docMk/>
            <pc:sldMk cId="8813755" sldId="295"/>
            <ac:inkMk id="297" creationId="{9ACFEAA3-D84F-D66C-FC32-7DC431FB14EC}"/>
          </ac:inkMkLst>
        </pc:inkChg>
        <pc:inkChg chg="add mod">
          <ac:chgData name="Donald Giddings (staff)" userId="241ad857-4517-4106-be45-0942a38a76b6" providerId="ADAL" clId="{045B0622-E33C-43DA-BBEC-73AA7ACE7319}" dt="2023-05-15T12:41:34.135" v="3100"/>
          <ac:inkMkLst>
            <pc:docMk/>
            <pc:sldMk cId="8813755" sldId="295"/>
            <ac:inkMk id="299" creationId="{95CE5CC9-DCD3-568F-E0A0-0837945A9C85}"/>
          </ac:inkMkLst>
        </pc:inkChg>
        <pc:inkChg chg="add">
          <ac:chgData name="Donald Giddings (staff)" userId="241ad857-4517-4106-be45-0942a38a76b6" providerId="ADAL" clId="{045B0622-E33C-43DA-BBEC-73AA7ACE7319}" dt="2023-05-15T12:41:33.379" v="3099" actId="9405"/>
          <ac:inkMkLst>
            <pc:docMk/>
            <pc:sldMk cId="8813755" sldId="295"/>
            <ac:inkMk id="300" creationId="{42B64A1F-E5DB-2FAD-0873-D7A388E696B6}"/>
          </ac:inkMkLst>
        </pc:inkChg>
        <pc:inkChg chg="add mod">
          <ac:chgData name="Donald Giddings (staff)" userId="241ad857-4517-4106-be45-0942a38a76b6" providerId="ADAL" clId="{045B0622-E33C-43DA-BBEC-73AA7ACE7319}" dt="2023-05-15T12:41:38.093" v="3107"/>
          <ac:inkMkLst>
            <pc:docMk/>
            <pc:sldMk cId="8813755" sldId="295"/>
            <ac:inkMk id="302" creationId="{13FB0A4F-A870-6DB1-07A4-A24D2E42754A}"/>
          </ac:inkMkLst>
        </pc:inkChg>
        <pc:inkChg chg="add mod">
          <ac:chgData name="Donald Giddings (staff)" userId="241ad857-4517-4106-be45-0942a38a76b6" providerId="ADAL" clId="{045B0622-E33C-43DA-BBEC-73AA7ACE7319}" dt="2023-05-15T12:41:38.093" v="3107"/>
          <ac:inkMkLst>
            <pc:docMk/>
            <pc:sldMk cId="8813755" sldId="295"/>
            <ac:inkMk id="303" creationId="{41B9723F-C862-AC5E-4018-39EAFBE3A016}"/>
          </ac:inkMkLst>
        </pc:inkChg>
        <pc:inkChg chg="add mod">
          <ac:chgData name="Donald Giddings (staff)" userId="241ad857-4517-4106-be45-0942a38a76b6" providerId="ADAL" clId="{045B0622-E33C-43DA-BBEC-73AA7ACE7319}" dt="2023-05-15T12:41:38.093" v="3107"/>
          <ac:inkMkLst>
            <pc:docMk/>
            <pc:sldMk cId="8813755" sldId="295"/>
            <ac:inkMk id="304" creationId="{208D56D2-2C65-FB5C-46E3-3FB62EE93D05}"/>
          </ac:inkMkLst>
        </pc:inkChg>
        <pc:inkChg chg="add mod">
          <ac:chgData name="Donald Giddings (staff)" userId="241ad857-4517-4106-be45-0942a38a76b6" providerId="ADAL" clId="{045B0622-E33C-43DA-BBEC-73AA7ACE7319}" dt="2023-05-15T12:41:38.093" v="3107"/>
          <ac:inkMkLst>
            <pc:docMk/>
            <pc:sldMk cId="8813755" sldId="295"/>
            <ac:inkMk id="305" creationId="{3B41D9AE-861A-B0E5-1CD8-96DEE05A3231}"/>
          </ac:inkMkLst>
        </pc:inkChg>
        <pc:inkChg chg="add mod">
          <ac:chgData name="Donald Giddings (staff)" userId="241ad857-4517-4106-be45-0942a38a76b6" providerId="ADAL" clId="{045B0622-E33C-43DA-BBEC-73AA7ACE7319}" dt="2023-05-15T12:41:38.093" v="3107"/>
          <ac:inkMkLst>
            <pc:docMk/>
            <pc:sldMk cId="8813755" sldId="295"/>
            <ac:inkMk id="306" creationId="{81E54D15-82F1-3454-1B4E-99EB9A17B6F6}"/>
          </ac:inkMkLst>
        </pc:inkChg>
        <pc:inkChg chg="add mod">
          <ac:chgData name="Donald Giddings (staff)" userId="241ad857-4517-4106-be45-0942a38a76b6" providerId="ADAL" clId="{045B0622-E33C-43DA-BBEC-73AA7ACE7319}" dt="2023-05-15T12:41:38.093" v="3107"/>
          <ac:inkMkLst>
            <pc:docMk/>
            <pc:sldMk cId="8813755" sldId="295"/>
            <ac:inkMk id="307" creationId="{E23C0EAE-02D4-5830-C52C-BB17389C1E07}"/>
          </ac:inkMkLst>
        </pc:inkChg>
      </pc:sldChg>
    </pc:docChg>
  </pc:docChgLst>
  <pc:docChgLst>
    <pc:chgData name="Donald Giddings (staff)" userId="S::donald.giddings@nottingham.ac.uk::241ad857-4517-4106-be45-0942a38a76b6" providerId="AD" clId="Web-{A3638151-9CB3-FDA2-A7BF-8556FFCBF43F}"/>
    <pc:docChg chg="addSld modSld">
      <pc:chgData name="Donald Giddings (staff)" userId="S::donald.giddings@nottingham.ac.uk::241ad857-4517-4106-be45-0942a38a76b6" providerId="AD" clId="Web-{A3638151-9CB3-FDA2-A7BF-8556FFCBF43F}" dt="2023-05-12T13:03:38.323" v="178"/>
      <pc:docMkLst>
        <pc:docMk/>
      </pc:docMkLst>
      <pc:sldChg chg="addSp delSp modSp new">
        <pc:chgData name="Donald Giddings (staff)" userId="S::donald.giddings@nottingham.ac.uk::241ad857-4517-4106-be45-0942a38a76b6" providerId="AD" clId="Web-{A3638151-9CB3-FDA2-A7BF-8556FFCBF43F}" dt="2023-05-12T13:03:38.323" v="178"/>
        <pc:sldMkLst>
          <pc:docMk/>
          <pc:sldMk cId="2135528137" sldId="268"/>
        </pc:sldMkLst>
        <pc:spChg chg="mod">
          <ac:chgData name="Donald Giddings (staff)" userId="S::donald.giddings@nottingham.ac.uk::241ad857-4517-4106-be45-0942a38a76b6" providerId="AD" clId="Web-{A3638151-9CB3-FDA2-A7BF-8556FFCBF43F}" dt="2023-05-12T12:39:22.257" v="149" actId="20577"/>
          <ac:spMkLst>
            <pc:docMk/>
            <pc:sldMk cId="2135528137" sldId="268"/>
            <ac:spMk id="2" creationId="{08F4DD89-14D6-8D9C-B31A-DFF9B683C8E8}"/>
          </ac:spMkLst>
        </pc:spChg>
        <pc:spChg chg="del mod">
          <ac:chgData name="Donald Giddings (staff)" userId="S::donald.giddings@nottingham.ac.uk::241ad857-4517-4106-be45-0942a38a76b6" providerId="AD" clId="Web-{A3638151-9CB3-FDA2-A7BF-8556FFCBF43F}" dt="2023-05-12T12:41:03.322" v="166"/>
          <ac:spMkLst>
            <pc:docMk/>
            <pc:sldMk cId="2135528137" sldId="268"/>
            <ac:spMk id="3" creationId="{0A385E59-77A4-3710-8893-EA33F094A2D6}"/>
          </ac:spMkLst>
        </pc:spChg>
        <pc:spChg chg="add del mod">
          <ac:chgData name="Donald Giddings (staff)" userId="S::donald.giddings@nottingham.ac.uk::241ad857-4517-4106-be45-0942a38a76b6" providerId="AD" clId="Web-{A3638151-9CB3-FDA2-A7BF-8556FFCBF43F}" dt="2023-05-12T12:41:06.900" v="167"/>
          <ac:spMkLst>
            <pc:docMk/>
            <pc:sldMk cId="2135528137" sldId="268"/>
            <ac:spMk id="5" creationId="{AC85DAB9-8EA6-FD15-8E21-708E6ADF52DE}"/>
          </ac:spMkLst>
        </pc:spChg>
        <pc:inkChg chg="add">
          <ac:chgData name="Donald Giddings (staff)" userId="S::donald.giddings@nottingham.ac.uk::241ad857-4517-4106-be45-0942a38a76b6" providerId="AD" clId="Web-{A3638151-9CB3-FDA2-A7BF-8556FFCBF43F}" dt="2023-05-12T13:03:25.776" v="168"/>
          <ac:inkMkLst>
            <pc:docMk/>
            <pc:sldMk cId="2135528137" sldId="268"/>
            <ac:inkMk id="6" creationId="{CD207414-B710-AC8D-E3E1-43D68E1FE345}"/>
          </ac:inkMkLst>
        </pc:inkChg>
        <pc:inkChg chg="add">
          <ac:chgData name="Donald Giddings (staff)" userId="S::donald.giddings@nottingham.ac.uk::241ad857-4517-4106-be45-0942a38a76b6" providerId="AD" clId="Web-{A3638151-9CB3-FDA2-A7BF-8556FFCBF43F}" dt="2023-05-12T13:03:33.479" v="169"/>
          <ac:inkMkLst>
            <pc:docMk/>
            <pc:sldMk cId="2135528137" sldId="268"/>
            <ac:inkMk id="7" creationId="{059B0897-0C76-05DE-9E06-E8646498998C}"/>
          </ac:inkMkLst>
        </pc:inkChg>
        <pc:inkChg chg="add">
          <ac:chgData name="Donald Giddings (staff)" userId="S::donald.giddings@nottingham.ac.uk::241ad857-4517-4106-be45-0942a38a76b6" providerId="AD" clId="Web-{A3638151-9CB3-FDA2-A7BF-8556FFCBF43F}" dt="2023-05-12T13:03:36.104" v="170"/>
          <ac:inkMkLst>
            <pc:docMk/>
            <pc:sldMk cId="2135528137" sldId="268"/>
            <ac:inkMk id="8" creationId="{7F0035DB-C44C-DB5C-787C-F225358DBCFA}"/>
          </ac:inkMkLst>
        </pc:inkChg>
        <pc:inkChg chg="add">
          <ac:chgData name="Donald Giddings (staff)" userId="S::donald.giddings@nottingham.ac.uk::241ad857-4517-4106-be45-0942a38a76b6" providerId="AD" clId="Web-{A3638151-9CB3-FDA2-A7BF-8556FFCBF43F}" dt="2023-05-12T13:03:36.104" v="171"/>
          <ac:inkMkLst>
            <pc:docMk/>
            <pc:sldMk cId="2135528137" sldId="268"/>
            <ac:inkMk id="9" creationId="{52FB8498-276A-C536-8ABC-76BEDF3B8167}"/>
          </ac:inkMkLst>
        </pc:inkChg>
        <pc:inkChg chg="add">
          <ac:chgData name="Donald Giddings (staff)" userId="S::donald.giddings@nottingham.ac.uk::241ad857-4517-4106-be45-0942a38a76b6" providerId="AD" clId="Web-{A3638151-9CB3-FDA2-A7BF-8556FFCBF43F}" dt="2023-05-12T13:03:36.104" v="172"/>
          <ac:inkMkLst>
            <pc:docMk/>
            <pc:sldMk cId="2135528137" sldId="268"/>
            <ac:inkMk id="10" creationId="{C1BF1E4D-4098-E358-E24C-10D13DB8748A}"/>
          </ac:inkMkLst>
        </pc:inkChg>
        <pc:inkChg chg="add">
          <ac:chgData name="Donald Giddings (staff)" userId="S::donald.giddings@nottingham.ac.uk::241ad857-4517-4106-be45-0942a38a76b6" providerId="AD" clId="Web-{A3638151-9CB3-FDA2-A7BF-8556FFCBF43F}" dt="2023-05-12T13:03:36.120" v="173"/>
          <ac:inkMkLst>
            <pc:docMk/>
            <pc:sldMk cId="2135528137" sldId="268"/>
            <ac:inkMk id="11" creationId="{26CE83D2-98CA-6F31-1387-773394AC2718}"/>
          </ac:inkMkLst>
        </pc:inkChg>
        <pc:inkChg chg="add">
          <ac:chgData name="Donald Giddings (staff)" userId="S::donald.giddings@nottingham.ac.uk::241ad857-4517-4106-be45-0942a38a76b6" providerId="AD" clId="Web-{A3638151-9CB3-FDA2-A7BF-8556FFCBF43F}" dt="2023-05-12T13:03:38.308" v="174"/>
          <ac:inkMkLst>
            <pc:docMk/>
            <pc:sldMk cId="2135528137" sldId="268"/>
            <ac:inkMk id="12" creationId="{AA571030-08D7-71F6-2C7D-D8F1CE05B189}"/>
          </ac:inkMkLst>
        </pc:inkChg>
        <pc:inkChg chg="add">
          <ac:chgData name="Donald Giddings (staff)" userId="S::donald.giddings@nottingham.ac.uk::241ad857-4517-4106-be45-0942a38a76b6" providerId="AD" clId="Web-{A3638151-9CB3-FDA2-A7BF-8556FFCBF43F}" dt="2023-05-12T13:03:38.323" v="175"/>
          <ac:inkMkLst>
            <pc:docMk/>
            <pc:sldMk cId="2135528137" sldId="268"/>
            <ac:inkMk id="13" creationId="{B71BE36A-DC92-539C-D471-B34F319F4B3E}"/>
          </ac:inkMkLst>
        </pc:inkChg>
        <pc:inkChg chg="add">
          <ac:chgData name="Donald Giddings (staff)" userId="S::donald.giddings@nottingham.ac.uk::241ad857-4517-4106-be45-0942a38a76b6" providerId="AD" clId="Web-{A3638151-9CB3-FDA2-A7BF-8556FFCBF43F}" dt="2023-05-12T13:03:38.323" v="176"/>
          <ac:inkMkLst>
            <pc:docMk/>
            <pc:sldMk cId="2135528137" sldId="268"/>
            <ac:inkMk id="14" creationId="{08AF34CB-F24C-192E-757D-36270BCC4883}"/>
          </ac:inkMkLst>
        </pc:inkChg>
        <pc:inkChg chg="add">
          <ac:chgData name="Donald Giddings (staff)" userId="S::donald.giddings@nottingham.ac.uk::241ad857-4517-4106-be45-0942a38a76b6" providerId="AD" clId="Web-{A3638151-9CB3-FDA2-A7BF-8556FFCBF43F}" dt="2023-05-12T13:03:38.323" v="177"/>
          <ac:inkMkLst>
            <pc:docMk/>
            <pc:sldMk cId="2135528137" sldId="268"/>
            <ac:inkMk id="15" creationId="{EDB7936E-882B-FD4B-A6EB-F7961BEBEEFE}"/>
          </ac:inkMkLst>
        </pc:inkChg>
        <pc:inkChg chg="add">
          <ac:chgData name="Donald Giddings (staff)" userId="S::donald.giddings@nottingham.ac.uk::241ad857-4517-4106-be45-0942a38a76b6" providerId="AD" clId="Web-{A3638151-9CB3-FDA2-A7BF-8556FFCBF43F}" dt="2023-05-12T13:03:38.323" v="178"/>
          <ac:inkMkLst>
            <pc:docMk/>
            <pc:sldMk cId="2135528137" sldId="268"/>
            <ac:inkMk id="16" creationId="{0F9103D5-8DFC-2825-7C54-EBCBB0D042E5}"/>
          </ac:inkMkLst>
        </pc:inkChg>
      </pc:sldChg>
    </pc:docChg>
  </pc:docChgLst>
  <pc:docChgLst>
    <pc:chgData name="Donald Giddings (staff)" userId="S::donald.giddings@nottingham.ac.uk::241ad857-4517-4106-be45-0942a38a76b6" providerId="AD" clId="Web-{B4D6C938-D9BA-739C-6D2F-C392CEAD9883}"/>
    <pc:docChg chg="addSld modSld sldOrd">
      <pc:chgData name="Donald Giddings (staff)" userId="S::donald.giddings@nottingham.ac.uk::241ad857-4517-4106-be45-0942a38a76b6" providerId="AD" clId="Web-{B4D6C938-D9BA-739C-6D2F-C392CEAD9883}" dt="2023-05-15T10:53:34.511" v="306"/>
      <pc:docMkLst>
        <pc:docMk/>
      </pc:docMkLst>
      <pc:sldChg chg="addSp delSp new mod ord modClrScheme chgLayout">
        <pc:chgData name="Donald Giddings (staff)" userId="S::donald.giddings@nottingham.ac.uk::241ad857-4517-4106-be45-0942a38a76b6" providerId="AD" clId="Web-{B4D6C938-D9BA-739C-6D2F-C392CEAD9883}" dt="2023-05-15T10:36:38.562" v="4"/>
        <pc:sldMkLst>
          <pc:docMk/>
          <pc:sldMk cId="1964822873" sldId="280"/>
        </pc:sldMkLst>
        <pc:spChg chg="del">
          <ac:chgData name="Donald Giddings (staff)" userId="S::donald.giddings@nottingham.ac.uk::241ad857-4517-4106-be45-0942a38a76b6" providerId="AD" clId="Web-{B4D6C938-D9BA-739C-6D2F-C392CEAD9883}" dt="2023-05-15T10:35:51.029" v="1"/>
          <ac:spMkLst>
            <pc:docMk/>
            <pc:sldMk cId="1964822873" sldId="280"/>
            <ac:spMk id="2" creationId="{0737EB51-1C6F-0F78-8D62-159119DF61F3}"/>
          </ac:spMkLst>
        </pc:spChg>
        <pc:spChg chg="del">
          <ac:chgData name="Donald Giddings (staff)" userId="S::donald.giddings@nottingham.ac.uk::241ad857-4517-4106-be45-0942a38a76b6" providerId="AD" clId="Web-{B4D6C938-D9BA-739C-6D2F-C392CEAD9883}" dt="2023-05-15T10:35:51.029" v="1"/>
          <ac:spMkLst>
            <pc:docMk/>
            <pc:sldMk cId="1964822873" sldId="280"/>
            <ac:spMk id="3" creationId="{D14A36CB-E1FF-3306-6E2B-538831700F81}"/>
          </ac:spMkLst>
        </pc:spChg>
        <pc:spChg chg="add">
          <ac:chgData name="Donald Giddings (staff)" userId="S::donald.giddings@nottingham.ac.uk::241ad857-4517-4106-be45-0942a38a76b6" providerId="AD" clId="Web-{B4D6C938-D9BA-739C-6D2F-C392CEAD9883}" dt="2023-05-15T10:36:36.187" v="3"/>
          <ac:spMkLst>
            <pc:docMk/>
            <pc:sldMk cId="1964822873" sldId="280"/>
            <ac:spMk id="5" creationId="{E2D6CAE4-A0B0-EBD2-936F-65E359E9E9A3}"/>
          </ac:spMkLst>
        </pc:spChg>
      </pc:sldChg>
      <pc:sldChg chg="addSp new">
        <pc:chgData name="Donald Giddings (staff)" userId="S::donald.giddings@nottingham.ac.uk::241ad857-4517-4106-be45-0942a38a76b6" providerId="AD" clId="Web-{B4D6C938-D9BA-739C-6D2F-C392CEAD9883}" dt="2023-05-15T10:36:59.031" v="6"/>
        <pc:sldMkLst>
          <pc:docMk/>
          <pc:sldMk cId="4213358761" sldId="281"/>
        </pc:sldMkLst>
        <pc:spChg chg="add">
          <ac:chgData name="Donald Giddings (staff)" userId="S::donald.giddings@nottingham.ac.uk::241ad857-4517-4106-be45-0942a38a76b6" providerId="AD" clId="Web-{B4D6C938-D9BA-739C-6D2F-C392CEAD9883}" dt="2023-05-15T10:36:59.031" v="6"/>
          <ac:spMkLst>
            <pc:docMk/>
            <pc:sldMk cId="4213358761" sldId="281"/>
            <ac:spMk id="3" creationId="{FDC40505-BF5D-A7A2-DD5C-3FB30E5E84B7}"/>
          </ac:spMkLst>
        </pc:spChg>
      </pc:sldChg>
      <pc:sldChg chg="modSp new">
        <pc:chgData name="Donald Giddings (staff)" userId="S::donald.giddings@nottingham.ac.uk::241ad857-4517-4106-be45-0942a38a76b6" providerId="AD" clId="Web-{B4D6C938-D9BA-739C-6D2F-C392CEAD9883}" dt="2023-05-15T10:38:57.534" v="85" actId="20577"/>
        <pc:sldMkLst>
          <pc:docMk/>
          <pc:sldMk cId="1221478978" sldId="282"/>
        </pc:sldMkLst>
        <pc:spChg chg="mod">
          <ac:chgData name="Donald Giddings (staff)" userId="S::donald.giddings@nottingham.ac.uk::241ad857-4517-4106-be45-0942a38a76b6" providerId="AD" clId="Web-{B4D6C938-D9BA-739C-6D2F-C392CEAD9883}" dt="2023-05-15T10:38:57.534" v="85" actId="20577"/>
          <ac:spMkLst>
            <pc:docMk/>
            <pc:sldMk cId="1221478978" sldId="282"/>
            <ac:spMk id="2" creationId="{4F7C34EE-2395-7430-CE8A-8D80239A33BC}"/>
          </ac:spMkLst>
        </pc:spChg>
      </pc:sldChg>
      <pc:sldChg chg="addSp delSp add replId">
        <pc:chgData name="Donald Giddings (staff)" userId="S::donald.giddings@nottingham.ac.uk::241ad857-4517-4106-be45-0942a38a76b6" providerId="AD" clId="Web-{B4D6C938-D9BA-739C-6D2F-C392CEAD9883}" dt="2023-05-15T10:53:34.511" v="306"/>
        <pc:sldMkLst>
          <pc:docMk/>
          <pc:sldMk cId="2980945332" sldId="283"/>
        </pc:sldMkLst>
        <pc:spChg chg="del">
          <ac:chgData name="Donald Giddings (staff)" userId="S::donald.giddings@nottingham.ac.uk::241ad857-4517-4106-be45-0942a38a76b6" providerId="AD" clId="Web-{B4D6C938-D9BA-739C-6D2F-C392CEAD9883}" dt="2023-05-15T10:39:06.535" v="87"/>
          <ac:spMkLst>
            <pc:docMk/>
            <pc:sldMk cId="2980945332" sldId="283"/>
            <ac:spMk id="3" creationId="{85CCFE22-D2CA-B878-8CD1-1EA241E80B40}"/>
          </ac:spMkLst>
        </pc:spChg>
        <pc:inkChg chg="add">
          <ac:chgData name="Donald Giddings (staff)" userId="S::donald.giddings@nottingham.ac.uk::241ad857-4517-4106-be45-0942a38a76b6" providerId="AD" clId="Web-{B4D6C938-D9BA-739C-6D2F-C392CEAD9883}" dt="2023-05-15T10:40:01.474" v="88"/>
          <ac:inkMkLst>
            <pc:docMk/>
            <pc:sldMk cId="2980945332" sldId="283"/>
            <ac:inkMk id="4" creationId="{28A69D2B-99CF-0B22-7F13-9803D5C4EFD8}"/>
          </ac:inkMkLst>
        </pc:inkChg>
        <pc:inkChg chg="add">
          <ac:chgData name="Donald Giddings (staff)" userId="S::donald.giddings@nottingham.ac.uk::241ad857-4517-4106-be45-0942a38a76b6" providerId="AD" clId="Web-{B4D6C938-D9BA-739C-6D2F-C392CEAD9883}" dt="2023-05-15T10:40:09.443" v="89"/>
          <ac:inkMkLst>
            <pc:docMk/>
            <pc:sldMk cId="2980945332" sldId="283"/>
            <ac:inkMk id="5" creationId="{8776C642-CB03-8E96-859F-57E33BDC2F40}"/>
          </ac:inkMkLst>
        </pc:inkChg>
        <pc:inkChg chg="add">
          <ac:chgData name="Donald Giddings (staff)" userId="S::donald.giddings@nottingham.ac.uk::241ad857-4517-4106-be45-0942a38a76b6" providerId="AD" clId="Web-{B4D6C938-D9BA-739C-6D2F-C392CEAD9883}" dt="2023-05-15T10:40:09.443" v="90"/>
          <ac:inkMkLst>
            <pc:docMk/>
            <pc:sldMk cId="2980945332" sldId="283"/>
            <ac:inkMk id="6" creationId="{F6989F92-D531-331C-BC23-FD4BDEE92157}"/>
          </ac:inkMkLst>
        </pc:inkChg>
        <pc:inkChg chg="add">
          <ac:chgData name="Donald Giddings (staff)" userId="S::donald.giddings@nottingham.ac.uk::241ad857-4517-4106-be45-0942a38a76b6" providerId="AD" clId="Web-{B4D6C938-D9BA-739C-6D2F-C392CEAD9883}" dt="2023-05-15T10:40:10.286" v="91"/>
          <ac:inkMkLst>
            <pc:docMk/>
            <pc:sldMk cId="2980945332" sldId="283"/>
            <ac:inkMk id="7" creationId="{62F5BAC5-F718-7BA3-FD37-39750B3B20CB}"/>
          </ac:inkMkLst>
        </pc:inkChg>
        <pc:inkChg chg="add">
          <ac:chgData name="Donald Giddings (staff)" userId="S::donald.giddings@nottingham.ac.uk::241ad857-4517-4106-be45-0942a38a76b6" providerId="AD" clId="Web-{B4D6C938-D9BA-739C-6D2F-C392CEAD9883}" dt="2023-05-15T10:40:15.583" v="92"/>
          <ac:inkMkLst>
            <pc:docMk/>
            <pc:sldMk cId="2980945332" sldId="283"/>
            <ac:inkMk id="8" creationId="{EB5F6662-A817-6088-73AB-B9BCC221E982}"/>
          </ac:inkMkLst>
        </pc:inkChg>
        <pc:inkChg chg="add">
          <ac:chgData name="Donald Giddings (staff)" userId="S::donald.giddings@nottingham.ac.uk::241ad857-4517-4106-be45-0942a38a76b6" providerId="AD" clId="Web-{B4D6C938-D9BA-739C-6D2F-C392CEAD9883}" dt="2023-05-15T10:40:15.599" v="93"/>
          <ac:inkMkLst>
            <pc:docMk/>
            <pc:sldMk cId="2980945332" sldId="283"/>
            <ac:inkMk id="9" creationId="{393372D6-B115-B884-05A5-42D106389BBD}"/>
          </ac:inkMkLst>
        </pc:inkChg>
        <pc:inkChg chg="add">
          <ac:chgData name="Donald Giddings (staff)" userId="S::donald.giddings@nottingham.ac.uk::241ad857-4517-4106-be45-0942a38a76b6" providerId="AD" clId="Web-{B4D6C938-D9BA-739C-6D2F-C392CEAD9883}" dt="2023-05-15T10:40:15.599" v="94"/>
          <ac:inkMkLst>
            <pc:docMk/>
            <pc:sldMk cId="2980945332" sldId="283"/>
            <ac:inkMk id="10" creationId="{54865FA4-B623-8295-7BB3-1B65AAF413E9}"/>
          </ac:inkMkLst>
        </pc:inkChg>
        <pc:inkChg chg="add">
          <ac:chgData name="Donald Giddings (staff)" userId="S::donald.giddings@nottingham.ac.uk::241ad857-4517-4106-be45-0942a38a76b6" providerId="AD" clId="Web-{B4D6C938-D9BA-739C-6D2F-C392CEAD9883}" dt="2023-05-15T10:40:15.599" v="95"/>
          <ac:inkMkLst>
            <pc:docMk/>
            <pc:sldMk cId="2980945332" sldId="283"/>
            <ac:inkMk id="11" creationId="{5E3C53E3-E04B-B105-2C4D-DF9A79BA5ADA}"/>
          </ac:inkMkLst>
        </pc:inkChg>
        <pc:inkChg chg="add">
          <ac:chgData name="Donald Giddings (staff)" userId="S::donald.giddings@nottingham.ac.uk::241ad857-4517-4106-be45-0942a38a76b6" providerId="AD" clId="Web-{B4D6C938-D9BA-739C-6D2F-C392CEAD9883}" dt="2023-05-15T10:40:15.615" v="96"/>
          <ac:inkMkLst>
            <pc:docMk/>
            <pc:sldMk cId="2980945332" sldId="283"/>
            <ac:inkMk id="12" creationId="{AE6EC538-23B0-0A66-9727-D7D3CD50004D}"/>
          </ac:inkMkLst>
        </pc:inkChg>
        <pc:inkChg chg="add">
          <ac:chgData name="Donald Giddings (staff)" userId="S::donald.giddings@nottingham.ac.uk::241ad857-4517-4106-be45-0942a38a76b6" providerId="AD" clId="Web-{B4D6C938-D9BA-739C-6D2F-C392CEAD9883}" dt="2023-05-15T10:40:15.615" v="97"/>
          <ac:inkMkLst>
            <pc:docMk/>
            <pc:sldMk cId="2980945332" sldId="283"/>
            <ac:inkMk id="13" creationId="{C1857B97-05F9-876D-31CF-5D625441ABC5}"/>
          </ac:inkMkLst>
        </pc:inkChg>
        <pc:inkChg chg="add">
          <ac:chgData name="Donald Giddings (staff)" userId="S::donald.giddings@nottingham.ac.uk::241ad857-4517-4106-be45-0942a38a76b6" providerId="AD" clId="Web-{B4D6C938-D9BA-739C-6D2F-C392CEAD9883}" dt="2023-05-15T10:40:15.615" v="98"/>
          <ac:inkMkLst>
            <pc:docMk/>
            <pc:sldMk cId="2980945332" sldId="283"/>
            <ac:inkMk id="14" creationId="{5DE13E3E-2FA7-FB11-13D9-4774A9BB5247}"/>
          </ac:inkMkLst>
        </pc:inkChg>
        <pc:inkChg chg="add">
          <ac:chgData name="Donald Giddings (staff)" userId="S::donald.giddings@nottingham.ac.uk::241ad857-4517-4106-be45-0942a38a76b6" providerId="AD" clId="Web-{B4D6C938-D9BA-739C-6D2F-C392CEAD9883}" dt="2023-05-15T10:40:15.615" v="99"/>
          <ac:inkMkLst>
            <pc:docMk/>
            <pc:sldMk cId="2980945332" sldId="283"/>
            <ac:inkMk id="15" creationId="{4624CC35-7032-16DF-6A93-0E7B7C1189C8}"/>
          </ac:inkMkLst>
        </pc:inkChg>
        <pc:inkChg chg="add">
          <ac:chgData name="Donald Giddings (staff)" userId="S::donald.giddings@nottingham.ac.uk::241ad857-4517-4106-be45-0942a38a76b6" providerId="AD" clId="Web-{B4D6C938-D9BA-739C-6D2F-C392CEAD9883}" dt="2023-05-15T10:40:15.630" v="100"/>
          <ac:inkMkLst>
            <pc:docMk/>
            <pc:sldMk cId="2980945332" sldId="283"/>
            <ac:inkMk id="16" creationId="{5236349E-0D30-D58E-77AB-337519C84C72}"/>
          </ac:inkMkLst>
        </pc:inkChg>
        <pc:inkChg chg="add">
          <ac:chgData name="Donald Giddings (staff)" userId="S::donald.giddings@nottingham.ac.uk::241ad857-4517-4106-be45-0942a38a76b6" providerId="AD" clId="Web-{B4D6C938-D9BA-739C-6D2F-C392CEAD9883}" dt="2023-05-15T10:40:15.630" v="101"/>
          <ac:inkMkLst>
            <pc:docMk/>
            <pc:sldMk cId="2980945332" sldId="283"/>
            <ac:inkMk id="17" creationId="{E4DB9C14-DE3F-8064-2354-3965BD0BA651}"/>
          </ac:inkMkLst>
        </pc:inkChg>
        <pc:inkChg chg="add del">
          <ac:chgData name="Donald Giddings (staff)" userId="S::donald.giddings@nottingham.ac.uk::241ad857-4517-4106-be45-0942a38a76b6" providerId="AD" clId="Web-{B4D6C938-D9BA-739C-6D2F-C392CEAD9883}" dt="2023-05-15T10:40:38.303" v="115"/>
          <ac:inkMkLst>
            <pc:docMk/>
            <pc:sldMk cId="2980945332" sldId="283"/>
            <ac:inkMk id="18" creationId="{356540E9-4E19-B614-0D98-77C973A94C9E}"/>
          </ac:inkMkLst>
        </pc:inkChg>
        <pc:inkChg chg="add del">
          <ac:chgData name="Donald Giddings (staff)" userId="S::donald.giddings@nottingham.ac.uk::241ad857-4517-4106-be45-0942a38a76b6" providerId="AD" clId="Web-{B4D6C938-D9BA-739C-6D2F-C392CEAD9883}" dt="2023-05-15T10:40:36.100" v="114"/>
          <ac:inkMkLst>
            <pc:docMk/>
            <pc:sldMk cId="2980945332" sldId="283"/>
            <ac:inkMk id="19" creationId="{986897C8-779B-973B-A511-0813A7E6716B}"/>
          </ac:inkMkLst>
        </pc:inkChg>
        <pc:inkChg chg="add del">
          <ac:chgData name="Donald Giddings (staff)" userId="S::donald.giddings@nottingham.ac.uk::241ad857-4517-4106-be45-0942a38a76b6" providerId="AD" clId="Web-{B4D6C938-D9BA-739C-6D2F-C392CEAD9883}" dt="2023-05-15T10:40:36.100" v="113"/>
          <ac:inkMkLst>
            <pc:docMk/>
            <pc:sldMk cId="2980945332" sldId="283"/>
            <ac:inkMk id="20" creationId="{60018BE7-5E2D-822B-FCDF-4569DCF2B0EB}"/>
          </ac:inkMkLst>
        </pc:inkChg>
        <pc:inkChg chg="add del">
          <ac:chgData name="Donald Giddings (staff)" userId="S::donald.giddings@nottingham.ac.uk::241ad857-4517-4106-be45-0942a38a76b6" providerId="AD" clId="Web-{B4D6C938-D9BA-739C-6D2F-C392CEAD9883}" dt="2023-05-15T10:40:36.100" v="112"/>
          <ac:inkMkLst>
            <pc:docMk/>
            <pc:sldMk cId="2980945332" sldId="283"/>
            <ac:inkMk id="21" creationId="{167BD797-2F82-7603-1795-C1B3130F673B}"/>
          </ac:inkMkLst>
        </pc:inkChg>
        <pc:inkChg chg="add del">
          <ac:chgData name="Donald Giddings (staff)" userId="S::donald.giddings@nottingham.ac.uk::241ad857-4517-4106-be45-0942a38a76b6" providerId="AD" clId="Web-{B4D6C938-D9BA-739C-6D2F-C392CEAD9883}" dt="2023-05-15T10:40:36.100" v="111"/>
          <ac:inkMkLst>
            <pc:docMk/>
            <pc:sldMk cId="2980945332" sldId="283"/>
            <ac:inkMk id="22" creationId="{7EF32D8D-5142-B91D-D237-301B2A41011C}"/>
          </ac:inkMkLst>
        </pc:inkChg>
        <pc:inkChg chg="add del">
          <ac:chgData name="Donald Giddings (staff)" userId="S::donald.giddings@nottingham.ac.uk::241ad857-4517-4106-be45-0942a38a76b6" providerId="AD" clId="Web-{B4D6C938-D9BA-739C-6D2F-C392CEAD9883}" dt="2023-05-15T10:40:36.100" v="110"/>
          <ac:inkMkLst>
            <pc:docMk/>
            <pc:sldMk cId="2980945332" sldId="283"/>
            <ac:inkMk id="23" creationId="{82554F0A-57C0-9EF9-3E30-F0F77C17F937}"/>
          </ac:inkMkLst>
        </pc:inkChg>
        <pc:inkChg chg="add del">
          <ac:chgData name="Donald Giddings (staff)" userId="S::donald.giddings@nottingham.ac.uk::241ad857-4517-4106-be45-0942a38a76b6" providerId="AD" clId="Web-{B4D6C938-D9BA-739C-6D2F-C392CEAD9883}" dt="2023-05-15T10:40:36.100" v="109"/>
          <ac:inkMkLst>
            <pc:docMk/>
            <pc:sldMk cId="2980945332" sldId="283"/>
            <ac:inkMk id="24" creationId="{4D2BB5AD-280B-2D55-8ACF-3907558F2B28}"/>
          </ac:inkMkLst>
        </pc:inkChg>
        <pc:inkChg chg="add">
          <ac:chgData name="Donald Giddings (staff)" userId="S::donald.giddings@nottingham.ac.uk::241ad857-4517-4106-be45-0942a38a76b6" providerId="AD" clId="Web-{B4D6C938-D9BA-739C-6D2F-C392CEAD9883}" dt="2023-05-15T10:40:43.459" v="116"/>
          <ac:inkMkLst>
            <pc:docMk/>
            <pc:sldMk cId="2980945332" sldId="283"/>
            <ac:inkMk id="25" creationId="{55C28150-AB8E-B8BF-ADF5-33DA5A532184}"/>
          </ac:inkMkLst>
        </pc:inkChg>
        <pc:inkChg chg="add">
          <ac:chgData name="Donald Giddings (staff)" userId="S::donald.giddings@nottingham.ac.uk::241ad857-4517-4106-be45-0942a38a76b6" providerId="AD" clId="Web-{B4D6C938-D9BA-739C-6D2F-C392CEAD9883}" dt="2023-05-15T10:40:43.459" v="117"/>
          <ac:inkMkLst>
            <pc:docMk/>
            <pc:sldMk cId="2980945332" sldId="283"/>
            <ac:inkMk id="26" creationId="{170ADCBE-42C5-B35A-11BF-9F238DD26646}"/>
          </ac:inkMkLst>
        </pc:inkChg>
        <pc:inkChg chg="add">
          <ac:chgData name="Donald Giddings (staff)" userId="S::donald.giddings@nottingham.ac.uk::241ad857-4517-4106-be45-0942a38a76b6" providerId="AD" clId="Web-{B4D6C938-D9BA-739C-6D2F-C392CEAD9883}" dt="2023-05-15T10:40:43.459" v="118"/>
          <ac:inkMkLst>
            <pc:docMk/>
            <pc:sldMk cId="2980945332" sldId="283"/>
            <ac:inkMk id="27" creationId="{054B146A-C4EB-ACF1-3100-C550521F38A9}"/>
          </ac:inkMkLst>
        </pc:inkChg>
        <pc:inkChg chg="add">
          <ac:chgData name="Donald Giddings (staff)" userId="S::donald.giddings@nottingham.ac.uk::241ad857-4517-4106-be45-0942a38a76b6" providerId="AD" clId="Web-{B4D6C938-D9BA-739C-6D2F-C392CEAD9883}" dt="2023-05-15T10:40:43.459" v="119"/>
          <ac:inkMkLst>
            <pc:docMk/>
            <pc:sldMk cId="2980945332" sldId="283"/>
            <ac:inkMk id="28" creationId="{E9665C03-D2D9-A19F-8102-B92760AE3F02}"/>
          </ac:inkMkLst>
        </pc:inkChg>
        <pc:inkChg chg="add">
          <ac:chgData name="Donald Giddings (staff)" userId="S::donald.giddings@nottingham.ac.uk::241ad857-4517-4106-be45-0942a38a76b6" providerId="AD" clId="Web-{B4D6C938-D9BA-739C-6D2F-C392CEAD9883}" dt="2023-05-15T10:40:44.334" v="120"/>
          <ac:inkMkLst>
            <pc:docMk/>
            <pc:sldMk cId="2980945332" sldId="283"/>
            <ac:inkMk id="29" creationId="{46B19CD6-1349-489B-B0A6-F093DF555CAE}"/>
          </ac:inkMkLst>
        </pc:inkChg>
        <pc:inkChg chg="add">
          <ac:chgData name="Donald Giddings (staff)" userId="S::donald.giddings@nottingham.ac.uk::241ad857-4517-4106-be45-0942a38a76b6" providerId="AD" clId="Web-{B4D6C938-D9BA-739C-6D2F-C392CEAD9883}" dt="2023-05-15T10:40:44.350" v="121"/>
          <ac:inkMkLst>
            <pc:docMk/>
            <pc:sldMk cId="2980945332" sldId="283"/>
            <ac:inkMk id="30" creationId="{A842A3F2-BFF1-1D2B-7D4E-294E73BADB4B}"/>
          </ac:inkMkLst>
        </pc:inkChg>
        <pc:inkChg chg="add">
          <ac:chgData name="Donald Giddings (staff)" userId="S::donald.giddings@nottingham.ac.uk::241ad857-4517-4106-be45-0942a38a76b6" providerId="AD" clId="Web-{B4D6C938-D9BA-739C-6D2F-C392CEAD9883}" dt="2023-05-15T10:40:44.350" v="122"/>
          <ac:inkMkLst>
            <pc:docMk/>
            <pc:sldMk cId="2980945332" sldId="283"/>
            <ac:inkMk id="31" creationId="{E6CACE85-2534-D007-A54F-997D9DEA6895}"/>
          </ac:inkMkLst>
        </pc:inkChg>
        <pc:inkChg chg="add">
          <ac:chgData name="Donald Giddings (staff)" userId="S::donald.giddings@nottingham.ac.uk::241ad857-4517-4106-be45-0942a38a76b6" providerId="AD" clId="Web-{B4D6C938-D9BA-739C-6D2F-C392CEAD9883}" dt="2023-05-15T10:40:44.959" v="123"/>
          <ac:inkMkLst>
            <pc:docMk/>
            <pc:sldMk cId="2980945332" sldId="283"/>
            <ac:inkMk id="32" creationId="{BDF899DD-61A5-E411-E4A8-B77D0306E61B}"/>
          </ac:inkMkLst>
        </pc:inkChg>
        <pc:inkChg chg="add">
          <ac:chgData name="Donald Giddings (staff)" userId="S::donald.giddings@nottingham.ac.uk::241ad857-4517-4106-be45-0942a38a76b6" providerId="AD" clId="Web-{B4D6C938-D9BA-739C-6D2F-C392CEAD9883}" dt="2023-05-15T10:40:44.975" v="124"/>
          <ac:inkMkLst>
            <pc:docMk/>
            <pc:sldMk cId="2980945332" sldId="283"/>
            <ac:inkMk id="33" creationId="{84998A96-3043-BA5D-1DBF-271E497F0F6D}"/>
          </ac:inkMkLst>
        </pc:inkChg>
        <pc:inkChg chg="add">
          <ac:chgData name="Donald Giddings (staff)" userId="S::donald.giddings@nottingham.ac.uk::241ad857-4517-4106-be45-0942a38a76b6" providerId="AD" clId="Web-{B4D6C938-D9BA-739C-6D2F-C392CEAD9883}" dt="2023-05-15T10:40:48.178" v="125"/>
          <ac:inkMkLst>
            <pc:docMk/>
            <pc:sldMk cId="2980945332" sldId="283"/>
            <ac:inkMk id="34" creationId="{74109090-3D87-2D2F-F0AA-255A3ED2BF3E}"/>
          </ac:inkMkLst>
        </pc:inkChg>
        <pc:inkChg chg="add">
          <ac:chgData name="Donald Giddings (staff)" userId="S::donald.giddings@nottingham.ac.uk::241ad857-4517-4106-be45-0942a38a76b6" providerId="AD" clId="Web-{B4D6C938-D9BA-739C-6D2F-C392CEAD9883}" dt="2023-05-15T10:40:48.178" v="126"/>
          <ac:inkMkLst>
            <pc:docMk/>
            <pc:sldMk cId="2980945332" sldId="283"/>
            <ac:inkMk id="35" creationId="{8FA4F4C8-B342-E23E-1935-6B4242C65289}"/>
          </ac:inkMkLst>
        </pc:inkChg>
        <pc:inkChg chg="add">
          <ac:chgData name="Donald Giddings (staff)" userId="S::donald.giddings@nottingham.ac.uk::241ad857-4517-4106-be45-0942a38a76b6" providerId="AD" clId="Web-{B4D6C938-D9BA-739C-6D2F-C392CEAD9883}" dt="2023-05-15T10:40:49.272" v="127"/>
          <ac:inkMkLst>
            <pc:docMk/>
            <pc:sldMk cId="2980945332" sldId="283"/>
            <ac:inkMk id="36" creationId="{F43AAB48-5195-96FB-A27A-2625F142E6CE}"/>
          </ac:inkMkLst>
        </pc:inkChg>
        <pc:inkChg chg="add">
          <ac:chgData name="Donald Giddings (staff)" userId="S::donald.giddings@nottingham.ac.uk::241ad857-4517-4106-be45-0942a38a76b6" providerId="AD" clId="Web-{B4D6C938-D9BA-739C-6D2F-C392CEAD9883}" dt="2023-05-15T10:40:51.834" v="128"/>
          <ac:inkMkLst>
            <pc:docMk/>
            <pc:sldMk cId="2980945332" sldId="283"/>
            <ac:inkMk id="37" creationId="{ED7DE340-A9A5-F44B-5FB7-A18518984647}"/>
          </ac:inkMkLst>
        </pc:inkChg>
        <pc:inkChg chg="add">
          <ac:chgData name="Donald Giddings (staff)" userId="S::donald.giddings@nottingham.ac.uk::241ad857-4517-4106-be45-0942a38a76b6" providerId="AD" clId="Web-{B4D6C938-D9BA-739C-6D2F-C392CEAD9883}" dt="2023-05-15T10:40:51.834" v="129"/>
          <ac:inkMkLst>
            <pc:docMk/>
            <pc:sldMk cId="2980945332" sldId="283"/>
            <ac:inkMk id="38" creationId="{8DFB760D-6EAD-85C3-2475-6BA4DEA3FEB5}"/>
          </ac:inkMkLst>
        </pc:inkChg>
        <pc:inkChg chg="add">
          <ac:chgData name="Donald Giddings (staff)" userId="S::donald.giddings@nottingham.ac.uk::241ad857-4517-4106-be45-0942a38a76b6" providerId="AD" clId="Web-{B4D6C938-D9BA-739C-6D2F-C392CEAD9883}" dt="2023-05-15T10:40:51.850" v="130"/>
          <ac:inkMkLst>
            <pc:docMk/>
            <pc:sldMk cId="2980945332" sldId="283"/>
            <ac:inkMk id="39" creationId="{22ECFA8E-18FA-14F2-DF3F-2149F9348232}"/>
          </ac:inkMkLst>
        </pc:inkChg>
        <pc:inkChg chg="add">
          <ac:chgData name="Donald Giddings (staff)" userId="S::donald.giddings@nottingham.ac.uk::241ad857-4517-4106-be45-0942a38a76b6" providerId="AD" clId="Web-{B4D6C938-D9BA-739C-6D2F-C392CEAD9883}" dt="2023-05-15T10:40:51.850" v="131"/>
          <ac:inkMkLst>
            <pc:docMk/>
            <pc:sldMk cId="2980945332" sldId="283"/>
            <ac:inkMk id="40" creationId="{2A86395B-BFEE-C9E2-2970-9F35B60627C1}"/>
          </ac:inkMkLst>
        </pc:inkChg>
        <pc:inkChg chg="add">
          <ac:chgData name="Donald Giddings (staff)" userId="S::donald.giddings@nottingham.ac.uk::241ad857-4517-4106-be45-0942a38a76b6" providerId="AD" clId="Web-{B4D6C938-D9BA-739C-6D2F-C392CEAD9883}" dt="2023-05-15T10:40:51.850" v="132"/>
          <ac:inkMkLst>
            <pc:docMk/>
            <pc:sldMk cId="2980945332" sldId="283"/>
            <ac:inkMk id="41" creationId="{8FCB3F41-11FF-0C7A-279A-C69EF44265DB}"/>
          </ac:inkMkLst>
        </pc:inkChg>
        <pc:inkChg chg="add">
          <ac:chgData name="Donald Giddings (staff)" userId="S::donald.giddings@nottingham.ac.uk::241ad857-4517-4106-be45-0942a38a76b6" providerId="AD" clId="Web-{B4D6C938-D9BA-739C-6D2F-C392CEAD9883}" dt="2023-05-15T10:40:56.709" v="133"/>
          <ac:inkMkLst>
            <pc:docMk/>
            <pc:sldMk cId="2980945332" sldId="283"/>
            <ac:inkMk id="42" creationId="{7BBA0872-9328-124E-A792-86BCBD7344B3}"/>
          </ac:inkMkLst>
        </pc:inkChg>
        <pc:inkChg chg="add">
          <ac:chgData name="Donald Giddings (staff)" userId="S::donald.giddings@nottingham.ac.uk::241ad857-4517-4106-be45-0942a38a76b6" providerId="AD" clId="Web-{B4D6C938-D9BA-739C-6D2F-C392CEAD9883}" dt="2023-05-15T10:40:56.709" v="134"/>
          <ac:inkMkLst>
            <pc:docMk/>
            <pc:sldMk cId="2980945332" sldId="283"/>
            <ac:inkMk id="43" creationId="{1DE30CBC-7183-0197-8FB6-66A673422E0F}"/>
          </ac:inkMkLst>
        </pc:inkChg>
        <pc:inkChg chg="add">
          <ac:chgData name="Donald Giddings (staff)" userId="S::donald.giddings@nottingham.ac.uk::241ad857-4517-4106-be45-0942a38a76b6" providerId="AD" clId="Web-{B4D6C938-D9BA-739C-6D2F-C392CEAD9883}" dt="2023-05-15T10:40:56.709" v="135"/>
          <ac:inkMkLst>
            <pc:docMk/>
            <pc:sldMk cId="2980945332" sldId="283"/>
            <ac:inkMk id="44" creationId="{FB7C4945-B4AB-87BC-9352-AD9AC39A7AAB}"/>
          </ac:inkMkLst>
        </pc:inkChg>
        <pc:inkChg chg="add">
          <ac:chgData name="Donald Giddings (staff)" userId="S::donald.giddings@nottingham.ac.uk::241ad857-4517-4106-be45-0942a38a76b6" providerId="AD" clId="Web-{B4D6C938-D9BA-739C-6D2F-C392CEAD9883}" dt="2023-05-15T10:40:56.709" v="136"/>
          <ac:inkMkLst>
            <pc:docMk/>
            <pc:sldMk cId="2980945332" sldId="283"/>
            <ac:inkMk id="45" creationId="{5C53ECE1-E637-E7D1-085A-89915907CB51}"/>
          </ac:inkMkLst>
        </pc:inkChg>
        <pc:inkChg chg="add">
          <ac:chgData name="Donald Giddings (staff)" userId="S::donald.giddings@nottingham.ac.uk::241ad857-4517-4106-be45-0942a38a76b6" providerId="AD" clId="Web-{B4D6C938-D9BA-739C-6D2F-C392CEAD9883}" dt="2023-05-15T10:40:56.709" v="137"/>
          <ac:inkMkLst>
            <pc:docMk/>
            <pc:sldMk cId="2980945332" sldId="283"/>
            <ac:inkMk id="46" creationId="{7B16AD30-D889-7CE0-905A-30101C2BD2A3}"/>
          </ac:inkMkLst>
        </pc:inkChg>
        <pc:inkChg chg="add">
          <ac:chgData name="Donald Giddings (staff)" userId="S::donald.giddings@nottingham.ac.uk::241ad857-4517-4106-be45-0942a38a76b6" providerId="AD" clId="Web-{B4D6C938-D9BA-739C-6D2F-C392CEAD9883}" dt="2023-05-15T10:40:56.725" v="138"/>
          <ac:inkMkLst>
            <pc:docMk/>
            <pc:sldMk cId="2980945332" sldId="283"/>
            <ac:inkMk id="47" creationId="{FA099214-78DC-F6BA-E415-D0A836DE8B1C}"/>
          </ac:inkMkLst>
        </pc:inkChg>
        <pc:inkChg chg="add">
          <ac:chgData name="Donald Giddings (staff)" userId="S::donald.giddings@nottingham.ac.uk::241ad857-4517-4106-be45-0942a38a76b6" providerId="AD" clId="Web-{B4D6C938-D9BA-739C-6D2F-C392CEAD9883}" dt="2023-05-15T10:40:56.725" v="139"/>
          <ac:inkMkLst>
            <pc:docMk/>
            <pc:sldMk cId="2980945332" sldId="283"/>
            <ac:inkMk id="48" creationId="{1CFB3DFF-B194-9D01-81B6-4266633D79CF}"/>
          </ac:inkMkLst>
        </pc:inkChg>
        <pc:inkChg chg="add">
          <ac:chgData name="Donald Giddings (staff)" userId="S::donald.giddings@nottingham.ac.uk::241ad857-4517-4106-be45-0942a38a76b6" providerId="AD" clId="Web-{B4D6C938-D9BA-739C-6D2F-C392CEAD9883}" dt="2023-05-15T10:41:03.256" v="140"/>
          <ac:inkMkLst>
            <pc:docMk/>
            <pc:sldMk cId="2980945332" sldId="283"/>
            <ac:inkMk id="49" creationId="{084DA0AB-B5B6-B815-8F36-A869BA964B69}"/>
          </ac:inkMkLst>
        </pc:inkChg>
        <pc:inkChg chg="add">
          <ac:chgData name="Donald Giddings (staff)" userId="S::donald.giddings@nottingham.ac.uk::241ad857-4517-4106-be45-0942a38a76b6" providerId="AD" clId="Web-{B4D6C938-D9BA-739C-6D2F-C392CEAD9883}" dt="2023-05-15T10:41:03.272" v="141"/>
          <ac:inkMkLst>
            <pc:docMk/>
            <pc:sldMk cId="2980945332" sldId="283"/>
            <ac:inkMk id="50" creationId="{05FF7874-F616-437E-B961-0A4E3DA84B25}"/>
          </ac:inkMkLst>
        </pc:inkChg>
        <pc:inkChg chg="add">
          <ac:chgData name="Donald Giddings (staff)" userId="S::donald.giddings@nottingham.ac.uk::241ad857-4517-4106-be45-0942a38a76b6" providerId="AD" clId="Web-{B4D6C938-D9BA-739C-6D2F-C392CEAD9883}" dt="2023-05-15T10:41:03.272" v="142"/>
          <ac:inkMkLst>
            <pc:docMk/>
            <pc:sldMk cId="2980945332" sldId="283"/>
            <ac:inkMk id="51" creationId="{22BDFE7C-2D6D-2228-A3B7-699C2AE1E28E}"/>
          </ac:inkMkLst>
        </pc:inkChg>
        <pc:inkChg chg="add">
          <ac:chgData name="Donald Giddings (staff)" userId="S::donald.giddings@nottingham.ac.uk::241ad857-4517-4106-be45-0942a38a76b6" providerId="AD" clId="Web-{B4D6C938-D9BA-739C-6D2F-C392CEAD9883}" dt="2023-05-15T10:41:03.272" v="143"/>
          <ac:inkMkLst>
            <pc:docMk/>
            <pc:sldMk cId="2980945332" sldId="283"/>
            <ac:inkMk id="52" creationId="{5AB81866-4475-677A-56CE-DADD531D939F}"/>
          </ac:inkMkLst>
        </pc:inkChg>
        <pc:inkChg chg="add">
          <ac:chgData name="Donald Giddings (staff)" userId="S::donald.giddings@nottingham.ac.uk::241ad857-4517-4106-be45-0942a38a76b6" providerId="AD" clId="Web-{B4D6C938-D9BA-739C-6D2F-C392CEAD9883}" dt="2023-05-15T10:41:03.272" v="144"/>
          <ac:inkMkLst>
            <pc:docMk/>
            <pc:sldMk cId="2980945332" sldId="283"/>
            <ac:inkMk id="53" creationId="{6950D25B-DAEF-00BE-1AAA-59C16C994BFF}"/>
          </ac:inkMkLst>
        </pc:inkChg>
        <pc:inkChg chg="add">
          <ac:chgData name="Donald Giddings (staff)" userId="S::donald.giddings@nottingham.ac.uk::241ad857-4517-4106-be45-0942a38a76b6" providerId="AD" clId="Web-{B4D6C938-D9BA-739C-6D2F-C392CEAD9883}" dt="2023-05-15T10:41:04.897" v="145"/>
          <ac:inkMkLst>
            <pc:docMk/>
            <pc:sldMk cId="2980945332" sldId="283"/>
            <ac:inkMk id="54" creationId="{86D50FA7-21D2-A3BD-3FE4-AA42D239B41D}"/>
          </ac:inkMkLst>
        </pc:inkChg>
        <pc:inkChg chg="add">
          <ac:chgData name="Donald Giddings (staff)" userId="S::donald.giddings@nottingham.ac.uk::241ad857-4517-4106-be45-0942a38a76b6" providerId="AD" clId="Web-{B4D6C938-D9BA-739C-6D2F-C392CEAD9883}" dt="2023-05-15T10:41:04.897" v="146"/>
          <ac:inkMkLst>
            <pc:docMk/>
            <pc:sldMk cId="2980945332" sldId="283"/>
            <ac:inkMk id="55" creationId="{0C4F80CF-37A3-B2BC-FF55-75853A04041C}"/>
          </ac:inkMkLst>
        </pc:inkChg>
        <pc:inkChg chg="add">
          <ac:chgData name="Donald Giddings (staff)" userId="S::donald.giddings@nottingham.ac.uk::241ad857-4517-4106-be45-0942a38a76b6" providerId="AD" clId="Web-{B4D6C938-D9BA-739C-6D2F-C392CEAD9883}" dt="2023-05-15T10:41:04.897" v="147"/>
          <ac:inkMkLst>
            <pc:docMk/>
            <pc:sldMk cId="2980945332" sldId="283"/>
            <ac:inkMk id="56" creationId="{0854747A-C6D6-E9D2-AC6E-CD8997C2FCEA}"/>
          </ac:inkMkLst>
        </pc:inkChg>
        <pc:inkChg chg="add">
          <ac:chgData name="Donald Giddings (staff)" userId="S::donald.giddings@nottingham.ac.uk::241ad857-4517-4106-be45-0942a38a76b6" providerId="AD" clId="Web-{B4D6C938-D9BA-739C-6D2F-C392CEAD9883}" dt="2023-05-15T10:41:07.382" v="148"/>
          <ac:inkMkLst>
            <pc:docMk/>
            <pc:sldMk cId="2980945332" sldId="283"/>
            <ac:inkMk id="57" creationId="{D8BA7BBF-671F-2124-6440-29509DA65D97}"/>
          </ac:inkMkLst>
        </pc:inkChg>
        <pc:inkChg chg="add">
          <ac:chgData name="Donald Giddings (staff)" userId="S::donald.giddings@nottingham.ac.uk::241ad857-4517-4106-be45-0942a38a76b6" providerId="AD" clId="Web-{B4D6C938-D9BA-739C-6D2F-C392CEAD9883}" dt="2023-05-15T10:41:07.397" v="149"/>
          <ac:inkMkLst>
            <pc:docMk/>
            <pc:sldMk cId="2980945332" sldId="283"/>
            <ac:inkMk id="58" creationId="{A9D32681-873A-6BE4-481A-A7DBC3F73A67}"/>
          </ac:inkMkLst>
        </pc:inkChg>
        <pc:inkChg chg="add">
          <ac:chgData name="Donald Giddings (staff)" userId="S::donald.giddings@nottingham.ac.uk::241ad857-4517-4106-be45-0942a38a76b6" providerId="AD" clId="Web-{B4D6C938-D9BA-739C-6D2F-C392CEAD9883}" dt="2023-05-15T10:41:07.866" v="150"/>
          <ac:inkMkLst>
            <pc:docMk/>
            <pc:sldMk cId="2980945332" sldId="283"/>
            <ac:inkMk id="59" creationId="{59193A04-BF61-7244-DCA5-D43B4F8464B3}"/>
          </ac:inkMkLst>
        </pc:inkChg>
        <pc:inkChg chg="add del">
          <ac:chgData name="Donald Giddings (staff)" userId="S::donald.giddings@nottingham.ac.uk::241ad857-4517-4106-be45-0942a38a76b6" providerId="AD" clId="Web-{B4D6C938-D9BA-739C-6D2F-C392CEAD9883}" dt="2023-05-15T10:41:30.148" v="156"/>
          <ac:inkMkLst>
            <pc:docMk/>
            <pc:sldMk cId="2980945332" sldId="283"/>
            <ac:inkMk id="60" creationId="{6A52D483-A5DF-FDC3-DEC5-9FFF1647E98F}"/>
          </ac:inkMkLst>
        </pc:inkChg>
        <pc:inkChg chg="add">
          <ac:chgData name="Donald Giddings (staff)" userId="S::donald.giddings@nottingham.ac.uk::241ad857-4517-4106-be45-0942a38a76b6" providerId="AD" clId="Web-{B4D6C938-D9BA-739C-6D2F-C392CEAD9883}" dt="2023-05-15T10:41:09.147" v="152"/>
          <ac:inkMkLst>
            <pc:docMk/>
            <pc:sldMk cId="2980945332" sldId="283"/>
            <ac:inkMk id="61" creationId="{314D6654-8A1F-6254-B3D1-E49FD58C5633}"/>
          </ac:inkMkLst>
        </pc:inkChg>
        <pc:inkChg chg="add del">
          <ac:chgData name="Donald Giddings (staff)" userId="S::donald.giddings@nottingham.ac.uk::241ad857-4517-4106-be45-0942a38a76b6" providerId="AD" clId="Web-{B4D6C938-D9BA-739C-6D2F-C392CEAD9883}" dt="2023-05-15T10:41:32.679" v="157"/>
          <ac:inkMkLst>
            <pc:docMk/>
            <pc:sldMk cId="2980945332" sldId="283"/>
            <ac:inkMk id="62" creationId="{89664731-6CB8-15F2-BB54-2A990A888FC9}"/>
          </ac:inkMkLst>
        </pc:inkChg>
        <pc:inkChg chg="add">
          <ac:chgData name="Donald Giddings (staff)" userId="S::donald.giddings@nottingham.ac.uk::241ad857-4517-4106-be45-0942a38a76b6" providerId="AD" clId="Web-{B4D6C938-D9BA-739C-6D2F-C392CEAD9883}" dt="2023-05-15T10:41:09.897" v="154"/>
          <ac:inkMkLst>
            <pc:docMk/>
            <pc:sldMk cId="2980945332" sldId="283"/>
            <ac:inkMk id="63" creationId="{66E8D262-5E05-523A-919F-423BCB6A65FF}"/>
          </ac:inkMkLst>
        </pc:inkChg>
        <pc:inkChg chg="add">
          <ac:chgData name="Donald Giddings (staff)" userId="S::donald.giddings@nottingham.ac.uk::241ad857-4517-4106-be45-0942a38a76b6" providerId="AD" clId="Web-{B4D6C938-D9BA-739C-6D2F-C392CEAD9883}" dt="2023-05-15T10:41:09.913" v="155"/>
          <ac:inkMkLst>
            <pc:docMk/>
            <pc:sldMk cId="2980945332" sldId="283"/>
            <ac:inkMk id="64" creationId="{F4DF31F5-0B3F-5053-8FBF-78F688FBC08D}"/>
          </ac:inkMkLst>
        </pc:inkChg>
        <pc:inkChg chg="add">
          <ac:chgData name="Donald Giddings (staff)" userId="S::donald.giddings@nottingham.ac.uk::241ad857-4517-4106-be45-0942a38a76b6" providerId="AD" clId="Web-{B4D6C938-D9BA-739C-6D2F-C392CEAD9883}" dt="2023-05-15T10:41:45.883" v="158"/>
          <ac:inkMkLst>
            <pc:docMk/>
            <pc:sldMk cId="2980945332" sldId="283"/>
            <ac:inkMk id="65" creationId="{91C1CE07-D08A-B940-E5BE-D08D5720B7C5}"/>
          </ac:inkMkLst>
        </pc:inkChg>
        <pc:inkChg chg="add">
          <ac:chgData name="Donald Giddings (staff)" userId="S::donald.giddings@nottingham.ac.uk::241ad857-4517-4106-be45-0942a38a76b6" providerId="AD" clId="Web-{B4D6C938-D9BA-739C-6D2F-C392CEAD9883}" dt="2023-05-15T10:41:47.601" v="159"/>
          <ac:inkMkLst>
            <pc:docMk/>
            <pc:sldMk cId="2980945332" sldId="283"/>
            <ac:inkMk id="66" creationId="{E4079DAA-4719-D522-5C6B-350A3C6F94A8}"/>
          </ac:inkMkLst>
        </pc:inkChg>
        <pc:inkChg chg="add">
          <ac:chgData name="Donald Giddings (staff)" userId="S::donald.giddings@nottingham.ac.uk::241ad857-4517-4106-be45-0942a38a76b6" providerId="AD" clId="Web-{B4D6C938-D9BA-739C-6D2F-C392CEAD9883}" dt="2023-05-15T10:41:47.617" v="160"/>
          <ac:inkMkLst>
            <pc:docMk/>
            <pc:sldMk cId="2980945332" sldId="283"/>
            <ac:inkMk id="67" creationId="{8B395615-EB7D-CF74-53C0-51BB3620F69A}"/>
          </ac:inkMkLst>
        </pc:inkChg>
        <pc:inkChg chg="add">
          <ac:chgData name="Donald Giddings (staff)" userId="S::donald.giddings@nottingham.ac.uk::241ad857-4517-4106-be45-0942a38a76b6" providerId="AD" clId="Web-{B4D6C938-D9BA-739C-6D2F-C392CEAD9883}" dt="2023-05-15T10:41:48.508" v="161"/>
          <ac:inkMkLst>
            <pc:docMk/>
            <pc:sldMk cId="2980945332" sldId="283"/>
            <ac:inkMk id="68" creationId="{3B40E8B0-1446-7E66-0605-58F284B22C95}"/>
          </ac:inkMkLst>
        </pc:inkChg>
        <pc:inkChg chg="add">
          <ac:chgData name="Donald Giddings (staff)" userId="S::donald.giddings@nottingham.ac.uk::241ad857-4517-4106-be45-0942a38a76b6" providerId="AD" clId="Web-{B4D6C938-D9BA-739C-6D2F-C392CEAD9883}" dt="2023-05-15T10:42:04.180" v="162"/>
          <ac:inkMkLst>
            <pc:docMk/>
            <pc:sldMk cId="2980945332" sldId="283"/>
            <ac:inkMk id="69" creationId="{78C40110-95C4-7236-52E4-4FBCA9E7BF43}"/>
          </ac:inkMkLst>
        </pc:inkChg>
        <pc:inkChg chg="add">
          <ac:chgData name="Donald Giddings (staff)" userId="S::donald.giddings@nottingham.ac.uk::241ad857-4517-4106-be45-0942a38a76b6" providerId="AD" clId="Web-{B4D6C938-D9BA-739C-6D2F-C392CEAD9883}" dt="2023-05-15T10:42:04.180" v="163"/>
          <ac:inkMkLst>
            <pc:docMk/>
            <pc:sldMk cId="2980945332" sldId="283"/>
            <ac:inkMk id="70" creationId="{D6CB9FFA-A901-892F-FB9F-25BF8E5F3E80}"/>
          </ac:inkMkLst>
        </pc:inkChg>
        <pc:inkChg chg="add">
          <ac:chgData name="Donald Giddings (staff)" userId="S::donald.giddings@nottingham.ac.uk::241ad857-4517-4106-be45-0942a38a76b6" providerId="AD" clId="Web-{B4D6C938-D9BA-739C-6D2F-C392CEAD9883}" dt="2023-05-15T10:42:04.180" v="164"/>
          <ac:inkMkLst>
            <pc:docMk/>
            <pc:sldMk cId="2980945332" sldId="283"/>
            <ac:inkMk id="71" creationId="{65E6716D-23DA-3A8E-D58F-3827C2CC1BBA}"/>
          </ac:inkMkLst>
        </pc:inkChg>
        <pc:inkChg chg="add">
          <ac:chgData name="Donald Giddings (staff)" userId="S::donald.giddings@nottingham.ac.uk::241ad857-4517-4106-be45-0942a38a76b6" providerId="AD" clId="Web-{B4D6C938-D9BA-739C-6D2F-C392CEAD9883}" dt="2023-05-15T10:42:04.180" v="165"/>
          <ac:inkMkLst>
            <pc:docMk/>
            <pc:sldMk cId="2980945332" sldId="283"/>
            <ac:inkMk id="72" creationId="{699535F4-6267-8F9B-ED73-167E989DDE6D}"/>
          </ac:inkMkLst>
        </pc:inkChg>
        <pc:inkChg chg="add">
          <ac:chgData name="Donald Giddings (staff)" userId="S::donald.giddings@nottingham.ac.uk::241ad857-4517-4106-be45-0942a38a76b6" providerId="AD" clId="Web-{B4D6C938-D9BA-739C-6D2F-C392CEAD9883}" dt="2023-05-15T10:42:04.196" v="166"/>
          <ac:inkMkLst>
            <pc:docMk/>
            <pc:sldMk cId="2980945332" sldId="283"/>
            <ac:inkMk id="73" creationId="{2C7066C4-6470-280F-9E3C-E6A0F47B56D8}"/>
          </ac:inkMkLst>
        </pc:inkChg>
        <pc:inkChg chg="add">
          <ac:chgData name="Donald Giddings (staff)" userId="S::donald.giddings@nottingham.ac.uk::241ad857-4517-4106-be45-0942a38a76b6" providerId="AD" clId="Web-{B4D6C938-D9BA-739C-6D2F-C392CEAD9883}" dt="2023-05-15T10:42:04.196" v="167"/>
          <ac:inkMkLst>
            <pc:docMk/>
            <pc:sldMk cId="2980945332" sldId="283"/>
            <ac:inkMk id="74" creationId="{E10027AC-C25F-3DCE-C501-A038A67F0FBA}"/>
          </ac:inkMkLst>
        </pc:inkChg>
        <pc:inkChg chg="add">
          <ac:chgData name="Donald Giddings (staff)" userId="S::donald.giddings@nottingham.ac.uk::241ad857-4517-4106-be45-0942a38a76b6" providerId="AD" clId="Web-{B4D6C938-D9BA-739C-6D2F-C392CEAD9883}" dt="2023-05-15T10:42:04.196" v="168"/>
          <ac:inkMkLst>
            <pc:docMk/>
            <pc:sldMk cId="2980945332" sldId="283"/>
            <ac:inkMk id="75" creationId="{860A545F-55EF-23E2-CD4A-B1CBDD532E24}"/>
          </ac:inkMkLst>
        </pc:inkChg>
        <pc:inkChg chg="add">
          <ac:chgData name="Donald Giddings (staff)" userId="S::donald.giddings@nottingham.ac.uk::241ad857-4517-4106-be45-0942a38a76b6" providerId="AD" clId="Web-{B4D6C938-D9BA-739C-6D2F-C392CEAD9883}" dt="2023-05-15T10:42:06.399" v="169"/>
          <ac:inkMkLst>
            <pc:docMk/>
            <pc:sldMk cId="2980945332" sldId="283"/>
            <ac:inkMk id="76" creationId="{BF3C3882-A127-9208-9954-48535F9291F3}"/>
          </ac:inkMkLst>
        </pc:inkChg>
        <pc:inkChg chg="add">
          <ac:chgData name="Donald Giddings (staff)" userId="S::donald.giddings@nottingham.ac.uk::241ad857-4517-4106-be45-0942a38a76b6" providerId="AD" clId="Web-{B4D6C938-D9BA-739C-6D2F-C392CEAD9883}" dt="2023-05-15T10:42:07.118" v="170"/>
          <ac:inkMkLst>
            <pc:docMk/>
            <pc:sldMk cId="2980945332" sldId="283"/>
            <ac:inkMk id="77" creationId="{5ECBA425-73C7-5397-F1A7-A8EB87F4DF8B}"/>
          </ac:inkMkLst>
        </pc:inkChg>
        <pc:inkChg chg="add">
          <ac:chgData name="Donald Giddings (staff)" userId="S::donald.giddings@nottingham.ac.uk::241ad857-4517-4106-be45-0942a38a76b6" providerId="AD" clId="Web-{B4D6C938-D9BA-739C-6D2F-C392CEAD9883}" dt="2023-05-15T10:42:08.086" v="171"/>
          <ac:inkMkLst>
            <pc:docMk/>
            <pc:sldMk cId="2980945332" sldId="283"/>
            <ac:inkMk id="78" creationId="{5CA12712-02C9-4193-8426-1437B4E972E7}"/>
          </ac:inkMkLst>
        </pc:inkChg>
        <pc:inkChg chg="add">
          <ac:chgData name="Donald Giddings (staff)" userId="S::donald.giddings@nottingham.ac.uk::241ad857-4517-4106-be45-0942a38a76b6" providerId="AD" clId="Web-{B4D6C938-D9BA-739C-6D2F-C392CEAD9883}" dt="2023-05-15T10:42:08.758" v="172"/>
          <ac:inkMkLst>
            <pc:docMk/>
            <pc:sldMk cId="2980945332" sldId="283"/>
            <ac:inkMk id="79" creationId="{D5C6B30B-C32D-4CEF-BCBD-92D5E7D32029}"/>
          </ac:inkMkLst>
        </pc:inkChg>
        <pc:inkChg chg="add">
          <ac:chgData name="Donald Giddings (staff)" userId="S::donald.giddings@nottingham.ac.uk::241ad857-4517-4106-be45-0942a38a76b6" providerId="AD" clId="Web-{B4D6C938-D9BA-739C-6D2F-C392CEAD9883}" dt="2023-05-15T10:42:08.774" v="173"/>
          <ac:inkMkLst>
            <pc:docMk/>
            <pc:sldMk cId="2980945332" sldId="283"/>
            <ac:inkMk id="80" creationId="{6A89EA95-AC3B-47D3-4C9B-68F7C2293E5B}"/>
          </ac:inkMkLst>
        </pc:inkChg>
        <pc:inkChg chg="add">
          <ac:chgData name="Donald Giddings (staff)" userId="S::donald.giddings@nottingham.ac.uk::241ad857-4517-4106-be45-0942a38a76b6" providerId="AD" clId="Web-{B4D6C938-D9BA-739C-6D2F-C392CEAD9883}" dt="2023-05-15T10:42:11.305" v="174"/>
          <ac:inkMkLst>
            <pc:docMk/>
            <pc:sldMk cId="2980945332" sldId="283"/>
            <ac:inkMk id="81" creationId="{702F29ED-26B3-BB13-9AB2-BBDA923FE3AC}"/>
          </ac:inkMkLst>
        </pc:inkChg>
        <pc:inkChg chg="add">
          <ac:chgData name="Donald Giddings (staff)" userId="S::donald.giddings@nottingham.ac.uk::241ad857-4517-4106-be45-0942a38a76b6" providerId="AD" clId="Web-{B4D6C938-D9BA-739C-6D2F-C392CEAD9883}" dt="2023-05-15T10:42:12.930" v="175"/>
          <ac:inkMkLst>
            <pc:docMk/>
            <pc:sldMk cId="2980945332" sldId="283"/>
            <ac:inkMk id="82" creationId="{BD418AB3-6DCA-A548-3633-BA88FE81FF28}"/>
          </ac:inkMkLst>
        </pc:inkChg>
        <pc:inkChg chg="add">
          <ac:chgData name="Donald Giddings (staff)" userId="S::donald.giddings@nottingham.ac.uk::241ad857-4517-4106-be45-0942a38a76b6" providerId="AD" clId="Web-{B4D6C938-D9BA-739C-6D2F-C392CEAD9883}" dt="2023-05-15T10:42:12.930" v="176"/>
          <ac:inkMkLst>
            <pc:docMk/>
            <pc:sldMk cId="2980945332" sldId="283"/>
            <ac:inkMk id="83" creationId="{44FBAD85-34C7-30F8-B2A9-C3C9375DEF46}"/>
          </ac:inkMkLst>
        </pc:inkChg>
        <pc:inkChg chg="add">
          <ac:chgData name="Donald Giddings (staff)" userId="S::donald.giddings@nottingham.ac.uk::241ad857-4517-4106-be45-0942a38a76b6" providerId="AD" clId="Web-{B4D6C938-D9BA-739C-6D2F-C392CEAD9883}" dt="2023-05-15T10:42:14.086" v="177"/>
          <ac:inkMkLst>
            <pc:docMk/>
            <pc:sldMk cId="2980945332" sldId="283"/>
            <ac:inkMk id="84" creationId="{B88A2CC9-2B3B-71E6-036D-3D1830D0AD5C}"/>
          </ac:inkMkLst>
        </pc:inkChg>
        <pc:inkChg chg="add">
          <ac:chgData name="Donald Giddings (staff)" userId="S::donald.giddings@nottingham.ac.uk::241ad857-4517-4106-be45-0942a38a76b6" providerId="AD" clId="Web-{B4D6C938-D9BA-739C-6D2F-C392CEAD9883}" dt="2023-05-15T10:42:14.102" v="178"/>
          <ac:inkMkLst>
            <pc:docMk/>
            <pc:sldMk cId="2980945332" sldId="283"/>
            <ac:inkMk id="85" creationId="{FD45E4A4-3F35-77B6-A0EA-592BE3599998}"/>
          </ac:inkMkLst>
        </pc:inkChg>
        <pc:inkChg chg="add">
          <ac:chgData name="Donald Giddings (staff)" userId="S::donald.giddings@nottingham.ac.uk::241ad857-4517-4106-be45-0942a38a76b6" providerId="AD" clId="Web-{B4D6C938-D9BA-739C-6D2F-C392CEAD9883}" dt="2023-05-15T10:42:15.571" v="179"/>
          <ac:inkMkLst>
            <pc:docMk/>
            <pc:sldMk cId="2980945332" sldId="283"/>
            <ac:inkMk id="86" creationId="{5BA78791-AB7D-54A0-DE5F-4251344D3118}"/>
          </ac:inkMkLst>
        </pc:inkChg>
        <pc:inkChg chg="add">
          <ac:chgData name="Donald Giddings (staff)" userId="S::donald.giddings@nottingham.ac.uk::241ad857-4517-4106-be45-0942a38a76b6" providerId="AD" clId="Web-{B4D6C938-D9BA-739C-6D2F-C392CEAD9883}" dt="2023-05-15T10:42:15.571" v="180"/>
          <ac:inkMkLst>
            <pc:docMk/>
            <pc:sldMk cId="2980945332" sldId="283"/>
            <ac:inkMk id="87" creationId="{04C8FAE3-DE59-D0C7-4042-D2E3F748B28A}"/>
          </ac:inkMkLst>
        </pc:inkChg>
        <pc:inkChg chg="add">
          <ac:chgData name="Donald Giddings (staff)" userId="S::donald.giddings@nottingham.ac.uk::241ad857-4517-4106-be45-0942a38a76b6" providerId="AD" clId="Web-{B4D6C938-D9BA-739C-6D2F-C392CEAD9883}" dt="2023-05-15T10:42:15.586" v="181"/>
          <ac:inkMkLst>
            <pc:docMk/>
            <pc:sldMk cId="2980945332" sldId="283"/>
            <ac:inkMk id="88" creationId="{6173CBF6-BD9C-BF07-1330-C8D73EAE7724}"/>
          </ac:inkMkLst>
        </pc:inkChg>
        <pc:inkChg chg="add">
          <ac:chgData name="Donald Giddings (staff)" userId="S::donald.giddings@nottingham.ac.uk::241ad857-4517-4106-be45-0942a38a76b6" providerId="AD" clId="Web-{B4D6C938-D9BA-739C-6D2F-C392CEAD9883}" dt="2023-05-15T10:42:15.586" v="182"/>
          <ac:inkMkLst>
            <pc:docMk/>
            <pc:sldMk cId="2980945332" sldId="283"/>
            <ac:inkMk id="89" creationId="{4BAB5844-61AA-973D-573A-BA4155B233C2}"/>
          </ac:inkMkLst>
        </pc:inkChg>
        <pc:inkChg chg="add">
          <ac:chgData name="Donald Giddings (staff)" userId="S::donald.giddings@nottingham.ac.uk::241ad857-4517-4106-be45-0942a38a76b6" providerId="AD" clId="Web-{B4D6C938-D9BA-739C-6D2F-C392CEAD9883}" dt="2023-05-15T10:42:27.477" v="183"/>
          <ac:inkMkLst>
            <pc:docMk/>
            <pc:sldMk cId="2980945332" sldId="283"/>
            <ac:inkMk id="90" creationId="{F83B3C32-6C85-83BA-E6B4-D5FB5ED6DD59}"/>
          </ac:inkMkLst>
        </pc:inkChg>
        <pc:inkChg chg="add">
          <ac:chgData name="Donald Giddings (staff)" userId="S::donald.giddings@nottingham.ac.uk::241ad857-4517-4106-be45-0942a38a76b6" providerId="AD" clId="Web-{B4D6C938-D9BA-739C-6D2F-C392CEAD9883}" dt="2023-05-15T10:42:27.477" v="184"/>
          <ac:inkMkLst>
            <pc:docMk/>
            <pc:sldMk cId="2980945332" sldId="283"/>
            <ac:inkMk id="91" creationId="{AA67D449-F709-B8A7-DCCA-12F525DDA320}"/>
          </ac:inkMkLst>
        </pc:inkChg>
        <pc:inkChg chg="add">
          <ac:chgData name="Donald Giddings (staff)" userId="S::donald.giddings@nottingham.ac.uk::241ad857-4517-4106-be45-0942a38a76b6" providerId="AD" clId="Web-{B4D6C938-D9BA-739C-6D2F-C392CEAD9883}" dt="2023-05-15T10:42:28.556" v="185"/>
          <ac:inkMkLst>
            <pc:docMk/>
            <pc:sldMk cId="2980945332" sldId="283"/>
            <ac:inkMk id="92" creationId="{694B516E-C4FF-7A75-AA7C-ACA491CC18C6}"/>
          </ac:inkMkLst>
        </pc:inkChg>
        <pc:inkChg chg="add">
          <ac:chgData name="Donald Giddings (staff)" userId="S::donald.giddings@nottingham.ac.uk::241ad857-4517-4106-be45-0942a38a76b6" providerId="AD" clId="Web-{B4D6C938-D9BA-739C-6D2F-C392CEAD9883}" dt="2023-05-15T10:42:28.571" v="186"/>
          <ac:inkMkLst>
            <pc:docMk/>
            <pc:sldMk cId="2980945332" sldId="283"/>
            <ac:inkMk id="93" creationId="{2A29AF3D-4E04-48E9-B7BC-B53DC177EAF6}"/>
          </ac:inkMkLst>
        </pc:inkChg>
        <pc:inkChg chg="add">
          <ac:chgData name="Donald Giddings (staff)" userId="S::donald.giddings@nottingham.ac.uk::241ad857-4517-4106-be45-0942a38a76b6" providerId="AD" clId="Web-{B4D6C938-D9BA-739C-6D2F-C392CEAD9883}" dt="2023-05-15T10:42:30.290" v="187"/>
          <ac:inkMkLst>
            <pc:docMk/>
            <pc:sldMk cId="2980945332" sldId="283"/>
            <ac:inkMk id="94" creationId="{995B0798-049B-5F53-E15C-5B6EF6EA0BBE}"/>
          </ac:inkMkLst>
        </pc:inkChg>
        <pc:inkChg chg="add">
          <ac:chgData name="Donald Giddings (staff)" userId="S::donald.giddings@nottingham.ac.uk::241ad857-4517-4106-be45-0942a38a76b6" providerId="AD" clId="Web-{B4D6C938-D9BA-739C-6D2F-C392CEAD9883}" dt="2023-05-15T10:42:30.290" v="188"/>
          <ac:inkMkLst>
            <pc:docMk/>
            <pc:sldMk cId="2980945332" sldId="283"/>
            <ac:inkMk id="95" creationId="{1B1E6E26-B67C-1EE7-8D55-AFEC641710DD}"/>
          </ac:inkMkLst>
        </pc:inkChg>
        <pc:inkChg chg="add">
          <ac:chgData name="Donald Giddings (staff)" userId="S::donald.giddings@nottingham.ac.uk::241ad857-4517-4106-be45-0942a38a76b6" providerId="AD" clId="Web-{B4D6C938-D9BA-739C-6D2F-C392CEAD9883}" dt="2023-05-15T10:42:30.290" v="189"/>
          <ac:inkMkLst>
            <pc:docMk/>
            <pc:sldMk cId="2980945332" sldId="283"/>
            <ac:inkMk id="96" creationId="{295F486D-D346-D2F8-14AB-644EC6CCE27C}"/>
          </ac:inkMkLst>
        </pc:inkChg>
        <pc:inkChg chg="add">
          <ac:chgData name="Donald Giddings (staff)" userId="S::donald.giddings@nottingham.ac.uk::241ad857-4517-4106-be45-0942a38a76b6" providerId="AD" clId="Web-{B4D6C938-D9BA-739C-6D2F-C392CEAD9883}" dt="2023-05-15T10:42:30.962" v="190"/>
          <ac:inkMkLst>
            <pc:docMk/>
            <pc:sldMk cId="2980945332" sldId="283"/>
            <ac:inkMk id="97" creationId="{D9C80012-046F-FA69-466A-A7ED5F388C7F}"/>
          </ac:inkMkLst>
        </pc:inkChg>
        <pc:inkChg chg="add">
          <ac:chgData name="Donald Giddings (staff)" userId="S::donald.giddings@nottingham.ac.uk::241ad857-4517-4106-be45-0942a38a76b6" providerId="AD" clId="Web-{B4D6C938-D9BA-739C-6D2F-C392CEAD9883}" dt="2023-05-15T10:42:33.087" v="191"/>
          <ac:inkMkLst>
            <pc:docMk/>
            <pc:sldMk cId="2980945332" sldId="283"/>
            <ac:inkMk id="98" creationId="{9CFD2998-B674-C79E-9AF8-CD2CC46DD381}"/>
          </ac:inkMkLst>
        </pc:inkChg>
        <pc:inkChg chg="add">
          <ac:chgData name="Donald Giddings (staff)" userId="S::donald.giddings@nottingham.ac.uk::241ad857-4517-4106-be45-0942a38a76b6" providerId="AD" clId="Web-{B4D6C938-D9BA-739C-6D2F-C392CEAD9883}" dt="2023-05-15T10:42:33.103" v="192"/>
          <ac:inkMkLst>
            <pc:docMk/>
            <pc:sldMk cId="2980945332" sldId="283"/>
            <ac:inkMk id="99" creationId="{B0D74A24-5B58-3549-4CCF-AD18B13F6B6A}"/>
          </ac:inkMkLst>
        </pc:inkChg>
        <pc:inkChg chg="add">
          <ac:chgData name="Donald Giddings (staff)" userId="S::donald.giddings@nottingham.ac.uk::241ad857-4517-4106-be45-0942a38a76b6" providerId="AD" clId="Web-{B4D6C938-D9BA-739C-6D2F-C392CEAD9883}" dt="2023-05-15T10:42:33.103" v="193"/>
          <ac:inkMkLst>
            <pc:docMk/>
            <pc:sldMk cId="2980945332" sldId="283"/>
            <ac:inkMk id="100" creationId="{17A2DFC0-61CD-2EEE-E873-7CD2FC97D04B}"/>
          </ac:inkMkLst>
        </pc:inkChg>
        <pc:inkChg chg="add">
          <ac:chgData name="Donald Giddings (staff)" userId="S::donald.giddings@nottingham.ac.uk::241ad857-4517-4106-be45-0942a38a76b6" providerId="AD" clId="Web-{B4D6C938-D9BA-739C-6D2F-C392CEAD9883}" dt="2023-05-15T10:42:33.103" v="194"/>
          <ac:inkMkLst>
            <pc:docMk/>
            <pc:sldMk cId="2980945332" sldId="283"/>
            <ac:inkMk id="101" creationId="{08D1F95F-D8A3-E51D-6D18-2B0902137937}"/>
          </ac:inkMkLst>
        </pc:inkChg>
        <pc:inkChg chg="add">
          <ac:chgData name="Donald Giddings (staff)" userId="S::donald.giddings@nottingham.ac.uk::241ad857-4517-4106-be45-0942a38a76b6" providerId="AD" clId="Web-{B4D6C938-D9BA-739C-6D2F-C392CEAD9883}" dt="2023-05-15T10:42:33.946" v="195"/>
          <ac:inkMkLst>
            <pc:docMk/>
            <pc:sldMk cId="2980945332" sldId="283"/>
            <ac:inkMk id="102" creationId="{2F0EFE44-DEEC-3C94-ABAC-2A39D8373851}"/>
          </ac:inkMkLst>
        </pc:inkChg>
        <pc:inkChg chg="add">
          <ac:chgData name="Donald Giddings (staff)" userId="S::donald.giddings@nottingham.ac.uk::241ad857-4517-4106-be45-0942a38a76b6" providerId="AD" clId="Web-{B4D6C938-D9BA-739C-6D2F-C392CEAD9883}" dt="2023-05-15T10:42:35.509" v="196"/>
          <ac:inkMkLst>
            <pc:docMk/>
            <pc:sldMk cId="2980945332" sldId="283"/>
            <ac:inkMk id="103" creationId="{2BC60D8D-CAAD-FD56-A1FC-683D72D068A9}"/>
          </ac:inkMkLst>
        </pc:inkChg>
        <pc:inkChg chg="add">
          <ac:chgData name="Donald Giddings (staff)" userId="S::donald.giddings@nottingham.ac.uk::241ad857-4517-4106-be45-0942a38a76b6" providerId="AD" clId="Web-{B4D6C938-D9BA-739C-6D2F-C392CEAD9883}" dt="2023-05-15T10:42:35.509" v="197"/>
          <ac:inkMkLst>
            <pc:docMk/>
            <pc:sldMk cId="2980945332" sldId="283"/>
            <ac:inkMk id="104" creationId="{0B05EC4F-05A8-9043-E0A1-1E58857004AF}"/>
          </ac:inkMkLst>
        </pc:inkChg>
        <pc:inkChg chg="add">
          <ac:chgData name="Donald Giddings (staff)" userId="S::donald.giddings@nottingham.ac.uk::241ad857-4517-4106-be45-0942a38a76b6" providerId="AD" clId="Web-{B4D6C938-D9BA-739C-6D2F-C392CEAD9883}" dt="2023-05-15T10:42:39.493" v="198"/>
          <ac:inkMkLst>
            <pc:docMk/>
            <pc:sldMk cId="2980945332" sldId="283"/>
            <ac:inkMk id="105" creationId="{1F752EE6-8437-6963-9024-7E9F6DCD7A15}"/>
          </ac:inkMkLst>
        </pc:inkChg>
        <pc:inkChg chg="add">
          <ac:chgData name="Donald Giddings (staff)" userId="S::donald.giddings@nottingham.ac.uk::241ad857-4517-4106-be45-0942a38a76b6" providerId="AD" clId="Web-{B4D6C938-D9BA-739C-6D2F-C392CEAD9883}" dt="2023-05-15T10:42:39.509" v="199"/>
          <ac:inkMkLst>
            <pc:docMk/>
            <pc:sldMk cId="2980945332" sldId="283"/>
            <ac:inkMk id="106" creationId="{9C3E9970-FFA5-E3D9-6CD1-F5E99050EA10}"/>
          </ac:inkMkLst>
        </pc:inkChg>
        <pc:inkChg chg="add">
          <ac:chgData name="Donald Giddings (staff)" userId="S::donald.giddings@nottingham.ac.uk::241ad857-4517-4106-be45-0942a38a76b6" providerId="AD" clId="Web-{B4D6C938-D9BA-739C-6D2F-C392CEAD9883}" dt="2023-05-15T10:42:39.509" v="200"/>
          <ac:inkMkLst>
            <pc:docMk/>
            <pc:sldMk cId="2980945332" sldId="283"/>
            <ac:inkMk id="107" creationId="{4979865A-3975-5A46-1F2F-F45A1D9B57EF}"/>
          </ac:inkMkLst>
        </pc:inkChg>
        <pc:inkChg chg="add">
          <ac:chgData name="Donald Giddings (staff)" userId="S::donald.giddings@nottingham.ac.uk::241ad857-4517-4106-be45-0942a38a76b6" providerId="AD" clId="Web-{B4D6C938-D9BA-739C-6D2F-C392CEAD9883}" dt="2023-05-15T10:42:39.509" v="201"/>
          <ac:inkMkLst>
            <pc:docMk/>
            <pc:sldMk cId="2980945332" sldId="283"/>
            <ac:inkMk id="108" creationId="{A395CD9F-C7B9-6E3C-2367-6E63778CF7A1}"/>
          </ac:inkMkLst>
        </pc:inkChg>
        <pc:inkChg chg="add">
          <ac:chgData name="Donald Giddings (staff)" userId="S::donald.giddings@nottingham.ac.uk::241ad857-4517-4106-be45-0942a38a76b6" providerId="AD" clId="Web-{B4D6C938-D9BA-739C-6D2F-C392CEAD9883}" dt="2023-05-15T10:42:39.525" v="202"/>
          <ac:inkMkLst>
            <pc:docMk/>
            <pc:sldMk cId="2980945332" sldId="283"/>
            <ac:inkMk id="109" creationId="{DAF9E36E-2C5B-8653-1CCC-6C544430D07B}"/>
          </ac:inkMkLst>
        </pc:inkChg>
        <pc:inkChg chg="add">
          <ac:chgData name="Donald Giddings (staff)" userId="S::donald.giddings@nottingham.ac.uk::241ad857-4517-4106-be45-0942a38a76b6" providerId="AD" clId="Web-{B4D6C938-D9BA-739C-6D2F-C392CEAD9883}" dt="2023-05-15T10:42:39.525" v="203"/>
          <ac:inkMkLst>
            <pc:docMk/>
            <pc:sldMk cId="2980945332" sldId="283"/>
            <ac:inkMk id="110" creationId="{139EA0C7-9AD1-503B-420E-A501AA48ACFE}"/>
          </ac:inkMkLst>
        </pc:inkChg>
        <pc:inkChg chg="add">
          <ac:chgData name="Donald Giddings (staff)" userId="S::donald.giddings@nottingham.ac.uk::241ad857-4517-4106-be45-0942a38a76b6" providerId="AD" clId="Web-{B4D6C938-D9BA-739C-6D2F-C392CEAD9883}" dt="2023-05-15T10:42:47.400" v="204"/>
          <ac:inkMkLst>
            <pc:docMk/>
            <pc:sldMk cId="2980945332" sldId="283"/>
            <ac:inkMk id="111" creationId="{7CAA7DCB-FCCB-B715-C7A0-42D98E30DF61}"/>
          </ac:inkMkLst>
        </pc:inkChg>
        <pc:inkChg chg="add">
          <ac:chgData name="Donald Giddings (staff)" userId="S::donald.giddings@nottingham.ac.uk::241ad857-4517-4106-be45-0942a38a76b6" providerId="AD" clId="Web-{B4D6C938-D9BA-739C-6D2F-C392CEAD9883}" dt="2023-05-15T10:42:47.400" v="205"/>
          <ac:inkMkLst>
            <pc:docMk/>
            <pc:sldMk cId="2980945332" sldId="283"/>
            <ac:inkMk id="112" creationId="{A06C301A-5840-F21F-CF6F-361F2159C584}"/>
          </ac:inkMkLst>
        </pc:inkChg>
        <pc:inkChg chg="add">
          <ac:chgData name="Donald Giddings (staff)" userId="S::donald.giddings@nottingham.ac.uk::241ad857-4517-4106-be45-0942a38a76b6" providerId="AD" clId="Web-{B4D6C938-D9BA-739C-6D2F-C392CEAD9883}" dt="2023-05-15T10:42:47.415" v="206"/>
          <ac:inkMkLst>
            <pc:docMk/>
            <pc:sldMk cId="2980945332" sldId="283"/>
            <ac:inkMk id="113" creationId="{351D49C9-9D96-5FEF-1B59-374BAFB135A4}"/>
          </ac:inkMkLst>
        </pc:inkChg>
        <pc:inkChg chg="add">
          <ac:chgData name="Donald Giddings (staff)" userId="S::donald.giddings@nottingham.ac.uk::241ad857-4517-4106-be45-0942a38a76b6" providerId="AD" clId="Web-{B4D6C938-D9BA-739C-6D2F-C392CEAD9883}" dt="2023-05-15T10:42:47.415" v="207"/>
          <ac:inkMkLst>
            <pc:docMk/>
            <pc:sldMk cId="2980945332" sldId="283"/>
            <ac:inkMk id="114" creationId="{521F31AF-D1CA-58D9-67AC-8AD18C8EBFC3}"/>
          </ac:inkMkLst>
        </pc:inkChg>
        <pc:inkChg chg="add">
          <ac:chgData name="Donald Giddings (staff)" userId="S::donald.giddings@nottingham.ac.uk::241ad857-4517-4106-be45-0942a38a76b6" providerId="AD" clId="Web-{B4D6C938-D9BA-739C-6D2F-C392CEAD9883}" dt="2023-05-15T10:42:48.712" v="208"/>
          <ac:inkMkLst>
            <pc:docMk/>
            <pc:sldMk cId="2980945332" sldId="283"/>
            <ac:inkMk id="115" creationId="{0F0AFE2A-43F7-F6E2-055A-A01A8BC2A96D}"/>
          </ac:inkMkLst>
        </pc:inkChg>
        <pc:inkChg chg="add">
          <ac:chgData name="Donald Giddings (staff)" userId="S::donald.giddings@nottingham.ac.uk::241ad857-4517-4106-be45-0942a38a76b6" providerId="AD" clId="Web-{B4D6C938-D9BA-739C-6D2F-C392CEAD9883}" dt="2023-05-15T10:42:48.728" v="209"/>
          <ac:inkMkLst>
            <pc:docMk/>
            <pc:sldMk cId="2980945332" sldId="283"/>
            <ac:inkMk id="116" creationId="{E3A108C9-023E-6A53-464D-5ADC67089416}"/>
          </ac:inkMkLst>
        </pc:inkChg>
        <pc:inkChg chg="add">
          <ac:chgData name="Donald Giddings (staff)" userId="S::donald.giddings@nottingham.ac.uk::241ad857-4517-4106-be45-0942a38a76b6" providerId="AD" clId="Web-{B4D6C938-D9BA-739C-6D2F-C392CEAD9883}" dt="2023-05-15T10:42:48.728" v="210"/>
          <ac:inkMkLst>
            <pc:docMk/>
            <pc:sldMk cId="2980945332" sldId="283"/>
            <ac:inkMk id="117" creationId="{C4D14904-7B36-2B16-66C9-97E69C7E6502}"/>
          </ac:inkMkLst>
        </pc:inkChg>
        <pc:inkChg chg="add">
          <ac:chgData name="Donald Giddings (staff)" userId="S::donald.giddings@nottingham.ac.uk::241ad857-4517-4106-be45-0942a38a76b6" providerId="AD" clId="Web-{B4D6C938-D9BA-739C-6D2F-C392CEAD9883}" dt="2023-05-15T10:42:49.744" v="211"/>
          <ac:inkMkLst>
            <pc:docMk/>
            <pc:sldMk cId="2980945332" sldId="283"/>
            <ac:inkMk id="118" creationId="{B364FB58-D27F-9A17-35CC-3581C2FCA424}"/>
          </ac:inkMkLst>
        </pc:inkChg>
        <pc:inkChg chg="add">
          <ac:chgData name="Donald Giddings (staff)" userId="S::donald.giddings@nottingham.ac.uk::241ad857-4517-4106-be45-0942a38a76b6" providerId="AD" clId="Web-{B4D6C938-D9BA-739C-6D2F-C392CEAD9883}" dt="2023-05-15T10:42:53.806" v="212"/>
          <ac:inkMkLst>
            <pc:docMk/>
            <pc:sldMk cId="2980945332" sldId="283"/>
            <ac:inkMk id="119" creationId="{D65417C3-60DC-4374-B976-F3BF198074F1}"/>
          </ac:inkMkLst>
        </pc:inkChg>
        <pc:inkChg chg="add">
          <ac:chgData name="Donald Giddings (staff)" userId="S::donald.giddings@nottingham.ac.uk::241ad857-4517-4106-be45-0942a38a76b6" providerId="AD" clId="Web-{B4D6C938-D9BA-739C-6D2F-C392CEAD9883}" dt="2023-05-15T10:42:53.806" v="213"/>
          <ac:inkMkLst>
            <pc:docMk/>
            <pc:sldMk cId="2980945332" sldId="283"/>
            <ac:inkMk id="120" creationId="{D8407FEA-5DE3-EAA5-580B-FA97051D4C58}"/>
          </ac:inkMkLst>
        </pc:inkChg>
        <pc:inkChg chg="add">
          <ac:chgData name="Donald Giddings (staff)" userId="S::donald.giddings@nottingham.ac.uk::241ad857-4517-4106-be45-0942a38a76b6" providerId="AD" clId="Web-{B4D6C938-D9BA-739C-6D2F-C392CEAD9883}" dt="2023-05-15T10:42:53.806" v="214"/>
          <ac:inkMkLst>
            <pc:docMk/>
            <pc:sldMk cId="2980945332" sldId="283"/>
            <ac:inkMk id="121" creationId="{248C91C2-C0CE-310A-721A-22DFDFCCC65C}"/>
          </ac:inkMkLst>
        </pc:inkChg>
        <pc:inkChg chg="add">
          <ac:chgData name="Donald Giddings (staff)" userId="S::donald.giddings@nottingham.ac.uk::241ad857-4517-4106-be45-0942a38a76b6" providerId="AD" clId="Web-{B4D6C938-D9BA-739C-6D2F-C392CEAD9883}" dt="2023-05-15T10:42:54.697" v="215"/>
          <ac:inkMkLst>
            <pc:docMk/>
            <pc:sldMk cId="2980945332" sldId="283"/>
            <ac:inkMk id="122" creationId="{B872C175-BBD6-8900-00A4-5AA9D5737F48}"/>
          </ac:inkMkLst>
        </pc:inkChg>
        <pc:inkChg chg="add">
          <ac:chgData name="Donald Giddings (staff)" userId="S::donald.giddings@nottingham.ac.uk::241ad857-4517-4106-be45-0942a38a76b6" providerId="AD" clId="Web-{B4D6C938-D9BA-739C-6D2F-C392CEAD9883}" dt="2023-05-15T10:42:56.259" v="216"/>
          <ac:inkMkLst>
            <pc:docMk/>
            <pc:sldMk cId="2980945332" sldId="283"/>
            <ac:inkMk id="123" creationId="{2F56B93C-62DE-2276-4E6F-B659A9A41689}"/>
          </ac:inkMkLst>
        </pc:inkChg>
        <pc:inkChg chg="add">
          <ac:chgData name="Donald Giddings (staff)" userId="S::donald.giddings@nottingham.ac.uk::241ad857-4517-4106-be45-0942a38a76b6" providerId="AD" clId="Web-{B4D6C938-D9BA-739C-6D2F-C392CEAD9883}" dt="2023-05-15T10:42:57.353" v="217"/>
          <ac:inkMkLst>
            <pc:docMk/>
            <pc:sldMk cId="2980945332" sldId="283"/>
            <ac:inkMk id="124" creationId="{580B1EBC-F670-0462-0605-7B852C7DA3C6}"/>
          </ac:inkMkLst>
        </pc:inkChg>
        <pc:inkChg chg="add">
          <ac:chgData name="Donald Giddings (staff)" userId="S::donald.giddings@nottingham.ac.uk::241ad857-4517-4106-be45-0942a38a76b6" providerId="AD" clId="Web-{B4D6C938-D9BA-739C-6D2F-C392CEAD9883}" dt="2023-05-15T10:43:00.041" v="218"/>
          <ac:inkMkLst>
            <pc:docMk/>
            <pc:sldMk cId="2980945332" sldId="283"/>
            <ac:inkMk id="125" creationId="{B8B921F0-A25E-77D1-26C9-40F5A988D5CB}"/>
          </ac:inkMkLst>
        </pc:inkChg>
        <pc:inkChg chg="add">
          <ac:chgData name="Donald Giddings (staff)" userId="S::donald.giddings@nottingham.ac.uk::241ad857-4517-4106-be45-0942a38a76b6" providerId="AD" clId="Web-{B4D6C938-D9BA-739C-6D2F-C392CEAD9883}" dt="2023-05-15T10:43:00.041" v="219"/>
          <ac:inkMkLst>
            <pc:docMk/>
            <pc:sldMk cId="2980945332" sldId="283"/>
            <ac:inkMk id="126" creationId="{E46325D3-E2CB-02F2-26A3-A1DA1B94E3A4}"/>
          </ac:inkMkLst>
        </pc:inkChg>
        <pc:inkChg chg="add">
          <ac:chgData name="Donald Giddings (staff)" userId="S::donald.giddings@nottingham.ac.uk::241ad857-4517-4106-be45-0942a38a76b6" providerId="AD" clId="Web-{B4D6C938-D9BA-739C-6D2F-C392CEAD9883}" dt="2023-05-15T10:43:00.056" v="220"/>
          <ac:inkMkLst>
            <pc:docMk/>
            <pc:sldMk cId="2980945332" sldId="283"/>
            <ac:inkMk id="127" creationId="{BC4EA880-6B56-A8E8-4A51-E15ED49297F0}"/>
          </ac:inkMkLst>
        </pc:inkChg>
        <pc:inkChg chg="add">
          <ac:chgData name="Donald Giddings (staff)" userId="S::donald.giddings@nottingham.ac.uk::241ad857-4517-4106-be45-0942a38a76b6" providerId="AD" clId="Web-{B4D6C938-D9BA-739C-6D2F-C392CEAD9883}" dt="2023-05-15T10:43:02.353" v="221"/>
          <ac:inkMkLst>
            <pc:docMk/>
            <pc:sldMk cId="2980945332" sldId="283"/>
            <ac:inkMk id="128" creationId="{895314D1-81BE-318D-3236-9E8C68A842C7}"/>
          </ac:inkMkLst>
        </pc:inkChg>
        <pc:inkChg chg="add">
          <ac:chgData name="Donald Giddings (staff)" userId="S::donald.giddings@nottingham.ac.uk::241ad857-4517-4106-be45-0942a38a76b6" providerId="AD" clId="Web-{B4D6C938-D9BA-739C-6D2F-C392CEAD9883}" dt="2023-05-15T10:43:02.369" v="222"/>
          <ac:inkMkLst>
            <pc:docMk/>
            <pc:sldMk cId="2980945332" sldId="283"/>
            <ac:inkMk id="129" creationId="{1FAFC399-3E8A-DC18-D2D8-8F94F584C6E5}"/>
          </ac:inkMkLst>
        </pc:inkChg>
        <pc:inkChg chg="add">
          <ac:chgData name="Donald Giddings (staff)" userId="S::donald.giddings@nottingham.ac.uk::241ad857-4517-4106-be45-0942a38a76b6" providerId="AD" clId="Web-{B4D6C938-D9BA-739C-6D2F-C392CEAD9883}" dt="2023-05-15T10:43:02.369" v="223"/>
          <ac:inkMkLst>
            <pc:docMk/>
            <pc:sldMk cId="2980945332" sldId="283"/>
            <ac:inkMk id="130" creationId="{93E092CD-7083-E929-131E-3ED439BC8737}"/>
          </ac:inkMkLst>
        </pc:inkChg>
        <pc:inkChg chg="add">
          <ac:chgData name="Donald Giddings (staff)" userId="S::donald.giddings@nottingham.ac.uk::241ad857-4517-4106-be45-0942a38a76b6" providerId="AD" clId="Web-{B4D6C938-D9BA-739C-6D2F-C392CEAD9883}" dt="2023-05-15T10:43:02.385" v="224"/>
          <ac:inkMkLst>
            <pc:docMk/>
            <pc:sldMk cId="2980945332" sldId="283"/>
            <ac:inkMk id="131" creationId="{45AC03CD-63EB-41CE-D8E2-0B68E26BDEC5}"/>
          </ac:inkMkLst>
        </pc:inkChg>
        <pc:inkChg chg="add">
          <ac:chgData name="Donald Giddings (staff)" userId="S::donald.giddings@nottingham.ac.uk::241ad857-4517-4106-be45-0942a38a76b6" providerId="AD" clId="Web-{B4D6C938-D9BA-739C-6D2F-C392CEAD9883}" dt="2023-05-15T10:43:02.385" v="225"/>
          <ac:inkMkLst>
            <pc:docMk/>
            <pc:sldMk cId="2980945332" sldId="283"/>
            <ac:inkMk id="132" creationId="{D9941750-C0C5-AC8E-A9E7-D305FB520125}"/>
          </ac:inkMkLst>
        </pc:inkChg>
        <pc:inkChg chg="add">
          <ac:chgData name="Donald Giddings (staff)" userId="S::donald.giddings@nottingham.ac.uk::241ad857-4517-4106-be45-0942a38a76b6" providerId="AD" clId="Web-{B4D6C938-D9BA-739C-6D2F-C392CEAD9883}" dt="2023-05-15T10:43:15.088" v="226"/>
          <ac:inkMkLst>
            <pc:docMk/>
            <pc:sldMk cId="2980945332" sldId="283"/>
            <ac:inkMk id="133" creationId="{8EBBD4E1-2BA5-E153-9FA4-85AFE4498D98}"/>
          </ac:inkMkLst>
        </pc:inkChg>
        <pc:inkChg chg="add">
          <ac:chgData name="Donald Giddings (staff)" userId="S::donald.giddings@nottingham.ac.uk::241ad857-4517-4106-be45-0942a38a76b6" providerId="AD" clId="Web-{B4D6C938-D9BA-739C-6D2F-C392CEAD9883}" dt="2023-05-15T10:43:31.823" v="227"/>
          <ac:inkMkLst>
            <pc:docMk/>
            <pc:sldMk cId="2980945332" sldId="283"/>
            <ac:inkMk id="134" creationId="{F862BBBF-2AAA-193F-5A42-A9ECEE61613B}"/>
          </ac:inkMkLst>
        </pc:inkChg>
        <pc:inkChg chg="add">
          <ac:chgData name="Donald Giddings (staff)" userId="S::donald.giddings@nottingham.ac.uk::241ad857-4517-4106-be45-0942a38a76b6" providerId="AD" clId="Web-{B4D6C938-D9BA-739C-6D2F-C392CEAD9883}" dt="2023-05-15T10:43:31.823" v="228"/>
          <ac:inkMkLst>
            <pc:docMk/>
            <pc:sldMk cId="2980945332" sldId="283"/>
            <ac:inkMk id="135" creationId="{7A4FFCE7-D6F3-4F79-FB18-860FB1F14435}"/>
          </ac:inkMkLst>
        </pc:inkChg>
        <pc:inkChg chg="add">
          <ac:chgData name="Donald Giddings (staff)" userId="S::donald.giddings@nottingham.ac.uk::241ad857-4517-4106-be45-0942a38a76b6" providerId="AD" clId="Web-{B4D6C938-D9BA-739C-6D2F-C392CEAD9883}" dt="2023-05-15T10:43:32.682" v="229"/>
          <ac:inkMkLst>
            <pc:docMk/>
            <pc:sldMk cId="2980945332" sldId="283"/>
            <ac:inkMk id="136" creationId="{D39DEA7F-9FC1-4492-8A81-569D73FCA76F}"/>
          </ac:inkMkLst>
        </pc:inkChg>
        <pc:inkChg chg="add">
          <ac:chgData name="Donald Giddings (staff)" userId="S::donald.giddings@nottingham.ac.uk::241ad857-4517-4106-be45-0942a38a76b6" providerId="AD" clId="Web-{B4D6C938-D9BA-739C-6D2F-C392CEAD9883}" dt="2023-05-15T10:43:36.635" v="230"/>
          <ac:inkMkLst>
            <pc:docMk/>
            <pc:sldMk cId="2980945332" sldId="283"/>
            <ac:inkMk id="137" creationId="{6870F4A6-D60C-1B1A-C0C5-181EF61786CD}"/>
          </ac:inkMkLst>
        </pc:inkChg>
        <pc:inkChg chg="add">
          <ac:chgData name="Donald Giddings (staff)" userId="S::donald.giddings@nottingham.ac.uk::241ad857-4517-4106-be45-0942a38a76b6" providerId="AD" clId="Web-{B4D6C938-D9BA-739C-6D2F-C392CEAD9883}" dt="2023-05-15T10:43:36.651" v="231"/>
          <ac:inkMkLst>
            <pc:docMk/>
            <pc:sldMk cId="2980945332" sldId="283"/>
            <ac:inkMk id="138" creationId="{EDBC4B49-6165-37EA-06FD-2B9308BD2436}"/>
          </ac:inkMkLst>
        </pc:inkChg>
        <pc:inkChg chg="add">
          <ac:chgData name="Donald Giddings (staff)" userId="S::donald.giddings@nottingham.ac.uk::241ad857-4517-4106-be45-0942a38a76b6" providerId="AD" clId="Web-{B4D6C938-D9BA-739C-6D2F-C392CEAD9883}" dt="2023-05-15T10:43:36.651" v="232"/>
          <ac:inkMkLst>
            <pc:docMk/>
            <pc:sldMk cId="2980945332" sldId="283"/>
            <ac:inkMk id="139" creationId="{4C7D5675-6D2D-2BBE-961A-E5483D2124D4}"/>
          </ac:inkMkLst>
        </pc:inkChg>
        <pc:inkChg chg="add">
          <ac:chgData name="Donald Giddings (staff)" userId="S::donald.giddings@nottingham.ac.uk::241ad857-4517-4106-be45-0942a38a76b6" providerId="AD" clId="Web-{B4D6C938-D9BA-739C-6D2F-C392CEAD9883}" dt="2023-05-15T10:43:36.667" v="233"/>
          <ac:inkMkLst>
            <pc:docMk/>
            <pc:sldMk cId="2980945332" sldId="283"/>
            <ac:inkMk id="140" creationId="{CB622ED2-288E-870A-3B4D-4AB6FBE96D24}"/>
          </ac:inkMkLst>
        </pc:inkChg>
        <pc:inkChg chg="add">
          <ac:chgData name="Donald Giddings (staff)" userId="S::donald.giddings@nottingham.ac.uk::241ad857-4517-4106-be45-0942a38a76b6" providerId="AD" clId="Web-{B4D6C938-D9BA-739C-6D2F-C392CEAD9883}" dt="2023-05-15T10:43:36.667" v="234"/>
          <ac:inkMkLst>
            <pc:docMk/>
            <pc:sldMk cId="2980945332" sldId="283"/>
            <ac:inkMk id="141" creationId="{9B1AABFC-7C60-2021-BFCD-8F1465F913FB}"/>
          </ac:inkMkLst>
        </pc:inkChg>
        <pc:inkChg chg="add">
          <ac:chgData name="Donald Giddings (staff)" userId="S::donald.giddings@nottingham.ac.uk::241ad857-4517-4106-be45-0942a38a76b6" providerId="AD" clId="Web-{B4D6C938-D9BA-739C-6D2F-C392CEAD9883}" dt="2023-05-15T10:43:36.682" v="235"/>
          <ac:inkMkLst>
            <pc:docMk/>
            <pc:sldMk cId="2980945332" sldId="283"/>
            <ac:inkMk id="142" creationId="{264BD986-A28F-B786-21E3-710B0D2A4B55}"/>
          </ac:inkMkLst>
        </pc:inkChg>
        <pc:inkChg chg="add">
          <ac:chgData name="Donald Giddings (staff)" userId="S::donald.giddings@nottingham.ac.uk::241ad857-4517-4106-be45-0942a38a76b6" providerId="AD" clId="Web-{B4D6C938-D9BA-739C-6D2F-C392CEAD9883}" dt="2023-05-15T10:43:36.682" v="236"/>
          <ac:inkMkLst>
            <pc:docMk/>
            <pc:sldMk cId="2980945332" sldId="283"/>
            <ac:inkMk id="143" creationId="{4EEFDC87-560A-BDA9-FFEC-FFD2649F996C}"/>
          </ac:inkMkLst>
        </pc:inkChg>
        <pc:inkChg chg="add">
          <ac:chgData name="Donald Giddings (staff)" userId="S::donald.giddings@nottingham.ac.uk::241ad857-4517-4106-be45-0942a38a76b6" providerId="AD" clId="Web-{B4D6C938-D9BA-739C-6D2F-C392CEAD9883}" dt="2023-05-15T10:43:36.698" v="237"/>
          <ac:inkMkLst>
            <pc:docMk/>
            <pc:sldMk cId="2980945332" sldId="283"/>
            <ac:inkMk id="144" creationId="{7E57A734-E6D8-F3EC-C4F5-059908DAC68D}"/>
          </ac:inkMkLst>
        </pc:inkChg>
        <pc:inkChg chg="add">
          <ac:chgData name="Donald Giddings (staff)" userId="S::donald.giddings@nottingham.ac.uk::241ad857-4517-4106-be45-0942a38a76b6" providerId="AD" clId="Web-{B4D6C938-D9BA-739C-6D2F-C392CEAD9883}" dt="2023-05-15T10:43:46.823" v="238"/>
          <ac:inkMkLst>
            <pc:docMk/>
            <pc:sldMk cId="2980945332" sldId="283"/>
            <ac:inkMk id="145" creationId="{C4C2EF8C-8865-1BC8-7DE8-CB112AFCA580}"/>
          </ac:inkMkLst>
        </pc:inkChg>
        <pc:inkChg chg="add">
          <ac:chgData name="Donald Giddings (staff)" userId="S::donald.giddings@nottingham.ac.uk::241ad857-4517-4106-be45-0942a38a76b6" providerId="AD" clId="Web-{B4D6C938-D9BA-739C-6D2F-C392CEAD9883}" dt="2023-05-15T10:43:46.823" v="239"/>
          <ac:inkMkLst>
            <pc:docMk/>
            <pc:sldMk cId="2980945332" sldId="283"/>
            <ac:inkMk id="146" creationId="{489C947E-7A50-A31B-965E-71AA81E40F42}"/>
          </ac:inkMkLst>
        </pc:inkChg>
        <pc:inkChg chg="add">
          <ac:chgData name="Donald Giddings (staff)" userId="S::donald.giddings@nottingham.ac.uk::241ad857-4517-4106-be45-0942a38a76b6" providerId="AD" clId="Web-{B4D6C938-D9BA-739C-6D2F-C392CEAD9883}" dt="2023-05-15T10:43:48.245" v="240"/>
          <ac:inkMkLst>
            <pc:docMk/>
            <pc:sldMk cId="2980945332" sldId="283"/>
            <ac:inkMk id="147" creationId="{F381D28C-9A5E-EEF1-AB21-E242DFC7396A}"/>
          </ac:inkMkLst>
        </pc:inkChg>
        <pc:inkChg chg="add">
          <ac:chgData name="Donald Giddings (staff)" userId="S::donald.giddings@nottingham.ac.uk::241ad857-4517-4106-be45-0942a38a76b6" providerId="AD" clId="Web-{B4D6C938-D9BA-739C-6D2F-C392CEAD9883}" dt="2023-05-15T10:43:48.261" v="241"/>
          <ac:inkMkLst>
            <pc:docMk/>
            <pc:sldMk cId="2980945332" sldId="283"/>
            <ac:inkMk id="148" creationId="{A2B9A398-FEB8-6EEC-5821-A0CD44A25C6C}"/>
          </ac:inkMkLst>
        </pc:inkChg>
        <pc:inkChg chg="add">
          <ac:chgData name="Donald Giddings (staff)" userId="S::donald.giddings@nottingham.ac.uk::241ad857-4517-4106-be45-0942a38a76b6" providerId="AD" clId="Web-{B4D6C938-D9BA-739C-6D2F-C392CEAD9883}" dt="2023-05-15T10:43:48.261" v="242"/>
          <ac:inkMkLst>
            <pc:docMk/>
            <pc:sldMk cId="2980945332" sldId="283"/>
            <ac:inkMk id="149" creationId="{1D83FA6C-427F-51DA-DAFF-CBF4EB57D9CF}"/>
          </ac:inkMkLst>
        </pc:inkChg>
        <pc:inkChg chg="add">
          <ac:chgData name="Donald Giddings (staff)" userId="S::donald.giddings@nottingham.ac.uk::241ad857-4517-4106-be45-0942a38a76b6" providerId="AD" clId="Web-{B4D6C938-D9BA-739C-6D2F-C392CEAD9883}" dt="2023-05-15T10:43:52.292" v="243"/>
          <ac:inkMkLst>
            <pc:docMk/>
            <pc:sldMk cId="2980945332" sldId="283"/>
            <ac:inkMk id="150" creationId="{74D9B20F-A6DC-ED58-2BB6-5565F1F9728E}"/>
          </ac:inkMkLst>
        </pc:inkChg>
        <pc:inkChg chg="add">
          <ac:chgData name="Donald Giddings (staff)" userId="S::donald.giddings@nottingham.ac.uk::241ad857-4517-4106-be45-0942a38a76b6" providerId="AD" clId="Web-{B4D6C938-D9BA-739C-6D2F-C392CEAD9883}" dt="2023-05-15T10:43:52.292" v="244"/>
          <ac:inkMkLst>
            <pc:docMk/>
            <pc:sldMk cId="2980945332" sldId="283"/>
            <ac:inkMk id="151" creationId="{9F792520-4D36-BEC8-710B-2A80680DDE3E}"/>
          </ac:inkMkLst>
        </pc:inkChg>
        <pc:inkChg chg="add">
          <ac:chgData name="Donald Giddings (staff)" userId="S::donald.giddings@nottingham.ac.uk::241ad857-4517-4106-be45-0942a38a76b6" providerId="AD" clId="Web-{B4D6C938-D9BA-739C-6D2F-C392CEAD9883}" dt="2023-05-15T10:43:52.308" v="245"/>
          <ac:inkMkLst>
            <pc:docMk/>
            <pc:sldMk cId="2980945332" sldId="283"/>
            <ac:inkMk id="152" creationId="{079D652A-0AD6-10BF-4D86-C6B2835BCB40}"/>
          </ac:inkMkLst>
        </pc:inkChg>
        <pc:inkChg chg="add">
          <ac:chgData name="Donald Giddings (staff)" userId="S::donald.giddings@nottingham.ac.uk::241ad857-4517-4106-be45-0942a38a76b6" providerId="AD" clId="Web-{B4D6C938-D9BA-739C-6D2F-C392CEAD9883}" dt="2023-05-15T10:43:55.698" v="246"/>
          <ac:inkMkLst>
            <pc:docMk/>
            <pc:sldMk cId="2980945332" sldId="283"/>
            <ac:inkMk id="153" creationId="{662F787B-33EA-E908-9B30-47DE0C7CA6B2}"/>
          </ac:inkMkLst>
        </pc:inkChg>
        <pc:inkChg chg="add">
          <ac:chgData name="Donald Giddings (staff)" userId="S::donald.giddings@nottingham.ac.uk::241ad857-4517-4106-be45-0942a38a76b6" providerId="AD" clId="Web-{B4D6C938-D9BA-739C-6D2F-C392CEAD9883}" dt="2023-05-15T10:43:55.698" v="247"/>
          <ac:inkMkLst>
            <pc:docMk/>
            <pc:sldMk cId="2980945332" sldId="283"/>
            <ac:inkMk id="154" creationId="{1C5363D9-4CBC-D0E2-768F-BBA5A481BED0}"/>
          </ac:inkMkLst>
        </pc:inkChg>
        <pc:inkChg chg="add">
          <ac:chgData name="Donald Giddings (staff)" userId="S::donald.giddings@nottingham.ac.uk::241ad857-4517-4106-be45-0942a38a76b6" providerId="AD" clId="Web-{B4D6C938-D9BA-739C-6D2F-C392CEAD9883}" dt="2023-05-15T10:43:55.714" v="248"/>
          <ac:inkMkLst>
            <pc:docMk/>
            <pc:sldMk cId="2980945332" sldId="283"/>
            <ac:inkMk id="155" creationId="{C386A79F-3B60-69E6-84C5-9A46F7B6F662}"/>
          </ac:inkMkLst>
        </pc:inkChg>
        <pc:inkChg chg="add">
          <ac:chgData name="Donald Giddings (staff)" userId="S::donald.giddings@nottingham.ac.uk::241ad857-4517-4106-be45-0942a38a76b6" providerId="AD" clId="Web-{B4D6C938-D9BA-739C-6D2F-C392CEAD9883}" dt="2023-05-15T10:44:06.918" v="249"/>
          <ac:inkMkLst>
            <pc:docMk/>
            <pc:sldMk cId="2980945332" sldId="283"/>
            <ac:inkMk id="156" creationId="{E6544043-7B39-501F-ED04-BE3656415B58}"/>
          </ac:inkMkLst>
        </pc:inkChg>
        <pc:inkChg chg="add">
          <ac:chgData name="Donald Giddings (staff)" userId="S::donald.giddings@nottingham.ac.uk::241ad857-4517-4106-be45-0942a38a76b6" providerId="AD" clId="Web-{B4D6C938-D9BA-739C-6D2F-C392CEAD9883}" dt="2023-05-15T10:44:06.933" v="250"/>
          <ac:inkMkLst>
            <pc:docMk/>
            <pc:sldMk cId="2980945332" sldId="283"/>
            <ac:inkMk id="157" creationId="{B8177286-0C46-A030-1B40-CEB8791A7799}"/>
          </ac:inkMkLst>
        </pc:inkChg>
        <pc:inkChg chg="add">
          <ac:chgData name="Donald Giddings (staff)" userId="S::donald.giddings@nottingham.ac.uk::241ad857-4517-4106-be45-0942a38a76b6" providerId="AD" clId="Web-{B4D6C938-D9BA-739C-6D2F-C392CEAD9883}" dt="2023-05-15T10:44:10.636" v="251"/>
          <ac:inkMkLst>
            <pc:docMk/>
            <pc:sldMk cId="2980945332" sldId="283"/>
            <ac:inkMk id="158" creationId="{82B42FCD-6068-6D57-D04F-96B09FA51586}"/>
          </ac:inkMkLst>
        </pc:inkChg>
        <pc:inkChg chg="add">
          <ac:chgData name="Donald Giddings (staff)" userId="S::donald.giddings@nottingham.ac.uk::241ad857-4517-4106-be45-0942a38a76b6" providerId="AD" clId="Web-{B4D6C938-D9BA-739C-6D2F-C392CEAD9883}" dt="2023-05-15T10:44:10.636" v="252"/>
          <ac:inkMkLst>
            <pc:docMk/>
            <pc:sldMk cId="2980945332" sldId="283"/>
            <ac:inkMk id="159" creationId="{AB4BC549-3514-E780-36FA-09BC3C00627D}"/>
          </ac:inkMkLst>
        </pc:inkChg>
        <pc:inkChg chg="add">
          <ac:chgData name="Donald Giddings (staff)" userId="S::donald.giddings@nottingham.ac.uk::241ad857-4517-4106-be45-0942a38a76b6" providerId="AD" clId="Web-{B4D6C938-D9BA-739C-6D2F-C392CEAD9883}" dt="2023-05-15T10:44:10.652" v="253"/>
          <ac:inkMkLst>
            <pc:docMk/>
            <pc:sldMk cId="2980945332" sldId="283"/>
            <ac:inkMk id="160" creationId="{5A18823E-0689-C930-31E9-18E22391E926}"/>
          </ac:inkMkLst>
        </pc:inkChg>
        <pc:inkChg chg="add">
          <ac:chgData name="Donald Giddings (staff)" userId="S::donald.giddings@nottingham.ac.uk::241ad857-4517-4106-be45-0942a38a76b6" providerId="AD" clId="Web-{B4D6C938-D9BA-739C-6D2F-C392CEAD9883}" dt="2023-05-15T10:44:10.652" v="254"/>
          <ac:inkMkLst>
            <pc:docMk/>
            <pc:sldMk cId="2980945332" sldId="283"/>
            <ac:inkMk id="161" creationId="{6AF40F32-9CB4-D399-E8C1-A7A9BE400452}"/>
          </ac:inkMkLst>
        </pc:inkChg>
        <pc:inkChg chg="add">
          <ac:chgData name="Donald Giddings (staff)" userId="S::donald.giddings@nottingham.ac.uk::241ad857-4517-4106-be45-0942a38a76b6" providerId="AD" clId="Web-{B4D6C938-D9BA-739C-6D2F-C392CEAD9883}" dt="2023-05-15T10:44:10.668" v="255"/>
          <ac:inkMkLst>
            <pc:docMk/>
            <pc:sldMk cId="2980945332" sldId="283"/>
            <ac:inkMk id="162" creationId="{DA659091-E453-2EB8-F551-39E3853F2EB2}"/>
          </ac:inkMkLst>
        </pc:inkChg>
        <pc:inkChg chg="add">
          <ac:chgData name="Donald Giddings (staff)" userId="S::donald.giddings@nottingham.ac.uk::241ad857-4517-4106-be45-0942a38a76b6" providerId="AD" clId="Web-{B4D6C938-D9BA-739C-6D2F-C392CEAD9883}" dt="2023-05-15T10:44:10.683" v="256"/>
          <ac:inkMkLst>
            <pc:docMk/>
            <pc:sldMk cId="2980945332" sldId="283"/>
            <ac:inkMk id="163" creationId="{66D22245-3A04-3304-D712-57645D529FE3}"/>
          </ac:inkMkLst>
        </pc:inkChg>
        <pc:inkChg chg="add">
          <ac:chgData name="Donald Giddings (staff)" userId="S::donald.giddings@nottingham.ac.uk::241ad857-4517-4106-be45-0942a38a76b6" providerId="AD" clId="Web-{B4D6C938-D9BA-739C-6D2F-C392CEAD9883}" dt="2023-05-15T10:44:10.699" v="257"/>
          <ac:inkMkLst>
            <pc:docMk/>
            <pc:sldMk cId="2980945332" sldId="283"/>
            <ac:inkMk id="164" creationId="{FC2DA5C9-E9E7-5344-2DBC-E4F7CBF9A95A}"/>
          </ac:inkMkLst>
        </pc:inkChg>
        <pc:inkChg chg="add">
          <ac:chgData name="Donald Giddings (staff)" userId="S::donald.giddings@nottingham.ac.uk::241ad857-4517-4106-be45-0942a38a76b6" providerId="AD" clId="Web-{B4D6C938-D9BA-739C-6D2F-C392CEAD9883}" dt="2023-05-15T10:44:10.699" v="258"/>
          <ac:inkMkLst>
            <pc:docMk/>
            <pc:sldMk cId="2980945332" sldId="283"/>
            <ac:inkMk id="165" creationId="{914D722E-C5D1-190B-D111-21BDA13DD523}"/>
          </ac:inkMkLst>
        </pc:inkChg>
        <pc:inkChg chg="add">
          <ac:chgData name="Donald Giddings (staff)" userId="S::donald.giddings@nottingham.ac.uk::241ad857-4517-4106-be45-0942a38a76b6" providerId="AD" clId="Web-{B4D6C938-D9BA-739C-6D2F-C392CEAD9883}" dt="2023-05-15T10:44:10.715" v="259"/>
          <ac:inkMkLst>
            <pc:docMk/>
            <pc:sldMk cId="2980945332" sldId="283"/>
            <ac:inkMk id="166" creationId="{EE5DCF15-E519-2FBE-97E3-DB123B8F251E}"/>
          </ac:inkMkLst>
        </pc:inkChg>
        <pc:inkChg chg="add">
          <ac:chgData name="Donald Giddings (staff)" userId="S::donald.giddings@nottingham.ac.uk::241ad857-4517-4106-be45-0942a38a76b6" providerId="AD" clId="Web-{B4D6C938-D9BA-739C-6D2F-C392CEAD9883}" dt="2023-05-15T10:44:13.465" v="260"/>
          <ac:inkMkLst>
            <pc:docMk/>
            <pc:sldMk cId="2980945332" sldId="283"/>
            <ac:inkMk id="167" creationId="{F31974D8-F416-A244-F319-8B6188BCC1EE}"/>
          </ac:inkMkLst>
        </pc:inkChg>
        <pc:inkChg chg="add">
          <ac:chgData name="Donald Giddings (staff)" userId="S::donald.giddings@nottingham.ac.uk::241ad857-4517-4106-be45-0942a38a76b6" providerId="AD" clId="Web-{B4D6C938-D9BA-739C-6D2F-C392CEAD9883}" dt="2023-05-15T10:44:13.465" v="261"/>
          <ac:inkMkLst>
            <pc:docMk/>
            <pc:sldMk cId="2980945332" sldId="283"/>
            <ac:inkMk id="168" creationId="{2D06BA29-17A6-0246-F216-A89B2A12BEB7}"/>
          </ac:inkMkLst>
        </pc:inkChg>
        <pc:inkChg chg="add">
          <ac:chgData name="Donald Giddings (staff)" userId="S::donald.giddings@nottingham.ac.uk::241ad857-4517-4106-be45-0942a38a76b6" providerId="AD" clId="Web-{B4D6C938-D9BA-739C-6D2F-C392CEAD9883}" dt="2023-05-15T10:44:15.340" v="262"/>
          <ac:inkMkLst>
            <pc:docMk/>
            <pc:sldMk cId="2980945332" sldId="283"/>
            <ac:inkMk id="169" creationId="{3AD45D29-B314-D8B5-6895-64688F4FC756}"/>
          </ac:inkMkLst>
        </pc:inkChg>
        <pc:inkChg chg="add">
          <ac:chgData name="Donald Giddings (staff)" userId="S::donald.giddings@nottingham.ac.uk::241ad857-4517-4106-be45-0942a38a76b6" providerId="AD" clId="Web-{B4D6C938-D9BA-739C-6D2F-C392CEAD9883}" dt="2023-05-15T10:44:15.340" v="263"/>
          <ac:inkMkLst>
            <pc:docMk/>
            <pc:sldMk cId="2980945332" sldId="283"/>
            <ac:inkMk id="170" creationId="{18449755-9EF6-23AA-319E-FD7600C84864}"/>
          </ac:inkMkLst>
        </pc:inkChg>
        <pc:inkChg chg="add">
          <ac:chgData name="Donald Giddings (staff)" userId="S::donald.giddings@nottingham.ac.uk::241ad857-4517-4106-be45-0942a38a76b6" providerId="AD" clId="Web-{B4D6C938-D9BA-739C-6D2F-C392CEAD9883}" dt="2023-05-15T10:44:15.355" v="264"/>
          <ac:inkMkLst>
            <pc:docMk/>
            <pc:sldMk cId="2980945332" sldId="283"/>
            <ac:inkMk id="171" creationId="{8BF66CE2-E346-E4DC-F7E8-D423E489EC79}"/>
          </ac:inkMkLst>
        </pc:inkChg>
        <pc:inkChg chg="add">
          <ac:chgData name="Donald Giddings (staff)" userId="S::donald.giddings@nottingham.ac.uk::241ad857-4517-4106-be45-0942a38a76b6" providerId="AD" clId="Web-{B4D6C938-D9BA-739C-6D2F-C392CEAD9883}" dt="2023-05-15T10:44:15.355" v="265"/>
          <ac:inkMkLst>
            <pc:docMk/>
            <pc:sldMk cId="2980945332" sldId="283"/>
            <ac:inkMk id="172" creationId="{47682022-D51C-B7AA-09E2-FB7DDF307AFC}"/>
          </ac:inkMkLst>
        </pc:inkChg>
        <pc:inkChg chg="add">
          <ac:chgData name="Donald Giddings (staff)" userId="S::donald.giddings@nottingham.ac.uk::241ad857-4517-4106-be45-0942a38a76b6" providerId="AD" clId="Web-{B4D6C938-D9BA-739C-6D2F-C392CEAD9883}" dt="2023-05-15T10:44:15.355" v="266"/>
          <ac:inkMkLst>
            <pc:docMk/>
            <pc:sldMk cId="2980945332" sldId="283"/>
            <ac:inkMk id="173" creationId="{FE5379BE-0530-5B30-0EEB-9D585A06E3A2}"/>
          </ac:inkMkLst>
        </pc:inkChg>
        <pc:inkChg chg="add">
          <ac:chgData name="Donald Giddings (staff)" userId="S::donald.giddings@nottingham.ac.uk::241ad857-4517-4106-be45-0942a38a76b6" providerId="AD" clId="Web-{B4D6C938-D9BA-739C-6D2F-C392CEAD9883}" dt="2023-05-15T10:44:16.590" v="267"/>
          <ac:inkMkLst>
            <pc:docMk/>
            <pc:sldMk cId="2980945332" sldId="283"/>
            <ac:inkMk id="174" creationId="{79161083-1255-5AD6-C959-608C7D8E54B1}"/>
          </ac:inkMkLst>
        </pc:inkChg>
        <pc:inkChg chg="add">
          <ac:chgData name="Donald Giddings (staff)" userId="S::donald.giddings@nottingham.ac.uk::241ad857-4517-4106-be45-0942a38a76b6" providerId="AD" clId="Web-{B4D6C938-D9BA-739C-6D2F-C392CEAD9883}" dt="2023-05-15T10:44:16.605" v="268"/>
          <ac:inkMkLst>
            <pc:docMk/>
            <pc:sldMk cId="2980945332" sldId="283"/>
            <ac:inkMk id="175" creationId="{58E31973-D4E8-9A8F-200B-DA11A41FC735}"/>
          </ac:inkMkLst>
        </pc:inkChg>
        <pc:inkChg chg="add">
          <ac:chgData name="Donald Giddings (staff)" userId="S::donald.giddings@nottingham.ac.uk::241ad857-4517-4106-be45-0942a38a76b6" providerId="AD" clId="Web-{B4D6C938-D9BA-739C-6D2F-C392CEAD9883}" dt="2023-05-15T10:44:19.996" v="269"/>
          <ac:inkMkLst>
            <pc:docMk/>
            <pc:sldMk cId="2980945332" sldId="283"/>
            <ac:inkMk id="176" creationId="{1D753D45-8AA3-82FB-961D-F6423196FA68}"/>
          </ac:inkMkLst>
        </pc:inkChg>
        <pc:inkChg chg="add">
          <ac:chgData name="Donald Giddings (staff)" userId="S::donald.giddings@nottingham.ac.uk::241ad857-4517-4106-be45-0942a38a76b6" providerId="AD" clId="Web-{B4D6C938-D9BA-739C-6D2F-C392CEAD9883}" dt="2023-05-15T10:44:21.684" v="270"/>
          <ac:inkMkLst>
            <pc:docMk/>
            <pc:sldMk cId="2980945332" sldId="283"/>
            <ac:inkMk id="177" creationId="{0C58C928-091D-455E-F8FC-F349F3321299}"/>
          </ac:inkMkLst>
        </pc:inkChg>
        <pc:inkChg chg="add">
          <ac:chgData name="Donald Giddings (staff)" userId="S::donald.giddings@nottingham.ac.uk::241ad857-4517-4106-be45-0942a38a76b6" providerId="AD" clId="Web-{B4D6C938-D9BA-739C-6D2F-C392CEAD9883}" dt="2023-05-15T10:44:22.184" v="271"/>
          <ac:inkMkLst>
            <pc:docMk/>
            <pc:sldMk cId="2980945332" sldId="283"/>
            <ac:inkMk id="178" creationId="{A89CFC53-D92D-D2AE-3E8D-640364E34516}"/>
          </ac:inkMkLst>
        </pc:inkChg>
        <pc:inkChg chg="add">
          <ac:chgData name="Donald Giddings (staff)" userId="S::donald.giddings@nottingham.ac.uk::241ad857-4517-4106-be45-0942a38a76b6" providerId="AD" clId="Web-{B4D6C938-D9BA-739C-6D2F-C392CEAD9883}" dt="2023-05-15T10:53:06.432" v="272"/>
          <ac:inkMkLst>
            <pc:docMk/>
            <pc:sldMk cId="2980945332" sldId="283"/>
            <ac:inkMk id="179" creationId="{2A363FC5-B9B3-4BA1-B2EF-47C1EFC02EC8}"/>
          </ac:inkMkLst>
        </pc:inkChg>
        <pc:inkChg chg="add">
          <ac:chgData name="Donald Giddings (staff)" userId="S::donald.giddings@nottingham.ac.uk::241ad857-4517-4106-be45-0942a38a76b6" providerId="AD" clId="Web-{B4D6C938-D9BA-739C-6D2F-C392CEAD9883}" dt="2023-05-15T10:53:07.494" v="273"/>
          <ac:inkMkLst>
            <pc:docMk/>
            <pc:sldMk cId="2980945332" sldId="283"/>
            <ac:inkMk id="180" creationId="{6F720726-6250-25FE-3F90-329374394D49}"/>
          </ac:inkMkLst>
        </pc:inkChg>
        <pc:inkChg chg="add">
          <ac:chgData name="Donald Giddings (staff)" userId="S::donald.giddings@nottingham.ac.uk::241ad857-4517-4106-be45-0942a38a76b6" providerId="AD" clId="Web-{B4D6C938-D9BA-739C-6D2F-C392CEAD9883}" dt="2023-05-15T10:53:07.510" v="274"/>
          <ac:inkMkLst>
            <pc:docMk/>
            <pc:sldMk cId="2980945332" sldId="283"/>
            <ac:inkMk id="181" creationId="{589DCE1C-58FA-37BC-19BF-FCEF4E1CDAC0}"/>
          </ac:inkMkLst>
        </pc:inkChg>
        <pc:inkChg chg="add">
          <ac:chgData name="Donald Giddings (staff)" userId="S::donald.giddings@nottingham.ac.uk::241ad857-4517-4106-be45-0942a38a76b6" providerId="AD" clId="Web-{B4D6C938-D9BA-739C-6D2F-C392CEAD9883}" dt="2023-05-15T10:53:08.166" v="275"/>
          <ac:inkMkLst>
            <pc:docMk/>
            <pc:sldMk cId="2980945332" sldId="283"/>
            <ac:inkMk id="182" creationId="{E13443CC-E2D9-F9AC-5303-B55B25740137}"/>
          </ac:inkMkLst>
        </pc:inkChg>
        <pc:inkChg chg="add">
          <ac:chgData name="Donald Giddings (staff)" userId="S::donald.giddings@nottingham.ac.uk::241ad857-4517-4106-be45-0942a38a76b6" providerId="AD" clId="Web-{B4D6C938-D9BA-739C-6D2F-C392CEAD9883}" dt="2023-05-15T10:53:08.166" v="276"/>
          <ac:inkMkLst>
            <pc:docMk/>
            <pc:sldMk cId="2980945332" sldId="283"/>
            <ac:inkMk id="183" creationId="{27C36E15-A106-3FC9-0340-E11628E3371C}"/>
          </ac:inkMkLst>
        </pc:inkChg>
        <pc:inkChg chg="add">
          <ac:chgData name="Donald Giddings (staff)" userId="S::donald.giddings@nottingham.ac.uk::241ad857-4517-4106-be45-0942a38a76b6" providerId="AD" clId="Web-{B4D6C938-D9BA-739C-6D2F-C392CEAD9883}" dt="2023-05-15T10:53:09.947" v="277"/>
          <ac:inkMkLst>
            <pc:docMk/>
            <pc:sldMk cId="2980945332" sldId="283"/>
            <ac:inkMk id="184" creationId="{1EACD1B4-8449-A70A-AAA8-801B7636278C}"/>
          </ac:inkMkLst>
        </pc:inkChg>
        <pc:inkChg chg="add">
          <ac:chgData name="Donald Giddings (staff)" userId="S::donald.giddings@nottingham.ac.uk::241ad857-4517-4106-be45-0942a38a76b6" providerId="AD" clId="Web-{B4D6C938-D9BA-739C-6D2F-C392CEAD9883}" dt="2023-05-15T10:53:10.776" v="278"/>
          <ac:inkMkLst>
            <pc:docMk/>
            <pc:sldMk cId="2980945332" sldId="283"/>
            <ac:inkMk id="185" creationId="{9EE93A29-0575-7512-BE9D-721D94926E0D}"/>
          </ac:inkMkLst>
        </pc:inkChg>
        <pc:inkChg chg="add">
          <ac:chgData name="Donald Giddings (staff)" userId="S::donald.giddings@nottingham.ac.uk::241ad857-4517-4106-be45-0942a38a76b6" providerId="AD" clId="Web-{B4D6C938-D9BA-739C-6D2F-C392CEAD9883}" dt="2023-05-15T10:53:11.541" v="279"/>
          <ac:inkMkLst>
            <pc:docMk/>
            <pc:sldMk cId="2980945332" sldId="283"/>
            <ac:inkMk id="186" creationId="{4D3B5F65-394E-AB78-C0E5-9788C4D23F1E}"/>
          </ac:inkMkLst>
        </pc:inkChg>
        <pc:inkChg chg="add">
          <ac:chgData name="Donald Giddings (staff)" userId="S::donald.giddings@nottingham.ac.uk::241ad857-4517-4106-be45-0942a38a76b6" providerId="AD" clId="Web-{B4D6C938-D9BA-739C-6D2F-C392CEAD9883}" dt="2023-05-15T10:53:16.651" v="280"/>
          <ac:inkMkLst>
            <pc:docMk/>
            <pc:sldMk cId="2980945332" sldId="283"/>
            <ac:inkMk id="187" creationId="{3428B596-8D56-B3B0-0898-E13AC1D4B991}"/>
          </ac:inkMkLst>
        </pc:inkChg>
        <pc:inkChg chg="add">
          <ac:chgData name="Donald Giddings (staff)" userId="S::donald.giddings@nottingham.ac.uk::241ad857-4517-4106-be45-0942a38a76b6" providerId="AD" clId="Web-{B4D6C938-D9BA-739C-6D2F-C392CEAD9883}" dt="2023-05-15T10:53:16.651" v="281"/>
          <ac:inkMkLst>
            <pc:docMk/>
            <pc:sldMk cId="2980945332" sldId="283"/>
            <ac:inkMk id="188" creationId="{4FA8CE63-E4F1-68A2-C5EA-E524D9FFF1BC}"/>
          </ac:inkMkLst>
        </pc:inkChg>
        <pc:inkChg chg="add">
          <ac:chgData name="Donald Giddings (staff)" userId="S::donald.giddings@nottingham.ac.uk::241ad857-4517-4106-be45-0942a38a76b6" providerId="AD" clId="Web-{B4D6C938-D9BA-739C-6D2F-C392CEAD9883}" dt="2023-05-15T10:53:18.385" v="282"/>
          <ac:inkMkLst>
            <pc:docMk/>
            <pc:sldMk cId="2980945332" sldId="283"/>
            <ac:inkMk id="189" creationId="{EBB8E07C-E385-4E49-2AFD-AFA6B195EE34}"/>
          </ac:inkMkLst>
        </pc:inkChg>
        <pc:inkChg chg="add">
          <ac:chgData name="Donald Giddings (staff)" userId="S::donald.giddings@nottingham.ac.uk::241ad857-4517-4106-be45-0942a38a76b6" providerId="AD" clId="Web-{B4D6C938-D9BA-739C-6D2F-C392CEAD9883}" dt="2023-05-15T10:53:18.385" v="283"/>
          <ac:inkMkLst>
            <pc:docMk/>
            <pc:sldMk cId="2980945332" sldId="283"/>
            <ac:inkMk id="190" creationId="{2F074FDC-A7D9-35AA-B0F7-23D7614BBDA0}"/>
          </ac:inkMkLst>
        </pc:inkChg>
        <pc:inkChg chg="add">
          <ac:chgData name="Donald Giddings (staff)" userId="S::donald.giddings@nottingham.ac.uk::241ad857-4517-4106-be45-0942a38a76b6" providerId="AD" clId="Web-{B4D6C938-D9BA-739C-6D2F-C392CEAD9883}" dt="2023-05-15T10:53:18.401" v="284"/>
          <ac:inkMkLst>
            <pc:docMk/>
            <pc:sldMk cId="2980945332" sldId="283"/>
            <ac:inkMk id="191" creationId="{FD38BD34-1960-D44F-0C9C-07A19A022783}"/>
          </ac:inkMkLst>
        </pc:inkChg>
        <pc:inkChg chg="add">
          <ac:chgData name="Donald Giddings (staff)" userId="S::donald.giddings@nottingham.ac.uk::241ad857-4517-4106-be45-0942a38a76b6" providerId="AD" clId="Web-{B4D6C938-D9BA-739C-6D2F-C392CEAD9883}" dt="2023-05-15T10:53:18.401" v="285"/>
          <ac:inkMkLst>
            <pc:docMk/>
            <pc:sldMk cId="2980945332" sldId="283"/>
            <ac:inkMk id="192" creationId="{A9A1A261-29F0-8EB0-0574-09F9FC7BEF99}"/>
          </ac:inkMkLst>
        </pc:inkChg>
        <pc:inkChg chg="add">
          <ac:chgData name="Donald Giddings (staff)" userId="S::donald.giddings@nottingham.ac.uk::241ad857-4517-4106-be45-0942a38a76b6" providerId="AD" clId="Web-{B4D6C938-D9BA-739C-6D2F-C392CEAD9883}" dt="2023-05-15T10:53:18.401" v="286"/>
          <ac:inkMkLst>
            <pc:docMk/>
            <pc:sldMk cId="2980945332" sldId="283"/>
            <ac:inkMk id="193" creationId="{1C8CB5C4-68CE-AAC6-AB7C-F0A6D253BB33}"/>
          </ac:inkMkLst>
        </pc:inkChg>
        <pc:inkChg chg="add">
          <ac:chgData name="Donald Giddings (staff)" userId="S::donald.giddings@nottingham.ac.uk::241ad857-4517-4106-be45-0942a38a76b6" providerId="AD" clId="Web-{B4D6C938-D9BA-739C-6D2F-C392CEAD9883}" dt="2023-05-15T10:53:20.182" v="287"/>
          <ac:inkMkLst>
            <pc:docMk/>
            <pc:sldMk cId="2980945332" sldId="283"/>
            <ac:inkMk id="194" creationId="{50010944-D0EA-2A21-C8DB-447296B8353E}"/>
          </ac:inkMkLst>
        </pc:inkChg>
        <pc:inkChg chg="add">
          <ac:chgData name="Donald Giddings (staff)" userId="S::donald.giddings@nottingham.ac.uk::241ad857-4517-4106-be45-0942a38a76b6" providerId="AD" clId="Web-{B4D6C938-D9BA-739C-6D2F-C392CEAD9883}" dt="2023-05-15T10:53:20.198" v="288"/>
          <ac:inkMkLst>
            <pc:docMk/>
            <pc:sldMk cId="2980945332" sldId="283"/>
            <ac:inkMk id="195" creationId="{580E4762-E43D-EA66-8EED-D2AAFF8C6350}"/>
          </ac:inkMkLst>
        </pc:inkChg>
        <pc:inkChg chg="add">
          <ac:chgData name="Donald Giddings (staff)" userId="S::donald.giddings@nottingham.ac.uk::241ad857-4517-4106-be45-0942a38a76b6" providerId="AD" clId="Web-{B4D6C938-D9BA-739C-6D2F-C392CEAD9883}" dt="2023-05-15T10:53:22.885" v="289"/>
          <ac:inkMkLst>
            <pc:docMk/>
            <pc:sldMk cId="2980945332" sldId="283"/>
            <ac:inkMk id="196" creationId="{17931031-B35D-0227-6987-E368E010E2FB}"/>
          </ac:inkMkLst>
        </pc:inkChg>
        <pc:inkChg chg="add">
          <ac:chgData name="Donald Giddings (staff)" userId="S::donald.giddings@nottingham.ac.uk::241ad857-4517-4106-be45-0942a38a76b6" providerId="AD" clId="Web-{B4D6C938-D9BA-739C-6D2F-C392CEAD9883}" dt="2023-05-15T10:53:22.885" v="290"/>
          <ac:inkMkLst>
            <pc:docMk/>
            <pc:sldMk cId="2980945332" sldId="283"/>
            <ac:inkMk id="197" creationId="{126480D6-4C61-6598-E6DD-9133B34163B8}"/>
          </ac:inkMkLst>
        </pc:inkChg>
        <pc:inkChg chg="add">
          <ac:chgData name="Donald Giddings (staff)" userId="S::donald.giddings@nottingham.ac.uk::241ad857-4517-4106-be45-0942a38a76b6" providerId="AD" clId="Web-{B4D6C938-D9BA-739C-6D2F-C392CEAD9883}" dt="2023-05-15T10:53:24.042" v="291"/>
          <ac:inkMkLst>
            <pc:docMk/>
            <pc:sldMk cId="2980945332" sldId="283"/>
            <ac:inkMk id="198" creationId="{FF53762C-0276-FCC7-91C1-098781C92AA6}"/>
          </ac:inkMkLst>
        </pc:inkChg>
        <pc:inkChg chg="add">
          <ac:chgData name="Donald Giddings (staff)" userId="S::donald.giddings@nottingham.ac.uk::241ad857-4517-4106-be45-0942a38a76b6" providerId="AD" clId="Web-{B4D6C938-D9BA-739C-6D2F-C392CEAD9883}" dt="2023-05-15T10:53:29.401" v="292"/>
          <ac:inkMkLst>
            <pc:docMk/>
            <pc:sldMk cId="2980945332" sldId="283"/>
            <ac:inkMk id="199" creationId="{ABC0FAA1-DBAD-CB66-78A0-D27AA3C97734}"/>
          </ac:inkMkLst>
        </pc:inkChg>
        <pc:inkChg chg="add">
          <ac:chgData name="Donald Giddings (staff)" userId="S::donald.giddings@nottingham.ac.uk::241ad857-4517-4106-be45-0942a38a76b6" providerId="AD" clId="Web-{B4D6C938-D9BA-739C-6D2F-C392CEAD9883}" dt="2023-05-15T10:53:29.417" v="293"/>
          <ac:inkMkLst>
            <pc:docMk/>
            <pc:sldMk cId="2980945332" sldId="283"/>
            <ac:inkMk id="200" creationId="{44C7EE24-0E04-1247-7E40-ABF8C5A87B42}"/>
          </ac:inkMkLst>
        </pc:inkChg>
        <pc:inkChg chg="add">
          <ac:chgData name="Donald Giddings (staff)" userId="S::donald.giddings@nottingham.ac.uk::241ad857-4517-4106-be45-0942a38a76b6" providerId="AD" clId="Web-{B4D6C938-D9BA-739C-6D2F-C392CEAD9883}" dt="2023-05-15T10:53:29.417" v="294"/>
          <ac:inkMkLst>
            <pc:docMk/>
            <pc:sldMk cId="2980945332" sldId="283"/>
            <ac:inkMk id="201" creationId="{BA16BD6A-C87F-E5AF-C550-3EAB3371191F}"/>
          </ac:inkMkLst>
        </pc:inkChg>
        <pc:inkChg chg="add">
          <ac:chgData name="Donald Giddings (staff)" userId="S::donald.giddings@nottingham.ac.uk::241ad857-4517-4106-be45-0942a38a76b6" providerId="AD" clId="Web-{B4D6C938-D9BA-739C-6D2F-C392CEAD9883}" dt="2023-05-15T10:53:29.432" v="295"/>
          <ac:inkMkLst>
            <pc:docMk/>
            <pc:sldMk cId="2980945332" sldId="283"/>
            <ac:inkMk id="202" creationId="{1219D254-B458-F81F-BAA0-65C71811FCDC}"/>
          </ac:inkMkLst>
        </pc:inkChg>
        <pc:inkChg chg="add">
          <ac:chgData name="Donald Giddings (staff)" userId="S::donald.giddings@nottingham.ac.uk::241ad857-4517-4106-be45-0942a38a76b6" providerId="AD" clId="Web-{B4D6C938-D9BA-739C-6D2F-C392CEAD9883}" dt="2023-05-15T10:53:30.260" v="296"/>
          <ac:inkMkLst>
            <pc:docMk/>
            <pc:sldMk cId="2980945332" sldId="283"/>
            <ac:inkMk id="203" creationId="{4385E53F-D04A-33B6-2BA3-0F5D510DCF2A}"/>
          </ac:inkMkLst>
        </pc:inkChg>
        <pc:inkChg chg="add">
          <ac:chgData name="Donald Giddings (staff)" userId="S::donald.giddings@nottingham.ac.uk::241ad857-4517-4106-be45-0942a38a76b6" providerId="AD" clId="Web-{B4D6C938-D9BA-739C-6D2F-C392CEAD9883}" dt="2023-05-15T10:53:31.229" v="297"/>
          <ac:inkMkLst>
            <pc:docMk/>
            <pc:sldMk cId="2980945332" sldId="283"/>
            <ac:inkMk id="204" creationId="{68C5A261-6FD4-0A82-CDA0-2A720C1E0C25}"/>
          </ac:inkMkLst>
        </pc:inkChg>
        <pc:inkChg chg="add">
          <ac:chgData name="Donald Giddings (staff)" userId="S::donald.giddings@nottingham.ac.uk::241ad857-4517-4106-be45-0942a38a76b6" providerId="AD" clId="Web-{B4D6C938-D9BA-739C-6D2F-C392CEAD9883}" dt="2023-05-15T10:53:31.245" v="298"/>
          <ac:inkMkLst>
            <pc:docMk/>
            <pc:sldMk cId="2980945332" sldId="283"/>
            <ac:inkMk id="205" creationId="{5B0ED9BC-3607-F536-3CB6-3D3FD37F4E80}"/>
          </ac:inkMkLst>
        </pc:inkChg>
        <pc:inkChg chg="add">
          <ac:chgData name="Donald Giddings (staff)" userId="S::donald.giddings@nottingham.ac.uk::241ad857-4517-4106-be45-0942a38a76b6" providerId="AD" clId="Web-{B4D6C938-D9BA-739C-6D2F-C392CEAD9883}" dt="2023-05-15T10:53:32.807" v="299"/>
          <ac:inkMkLst>
            <pc:docMk/>
            <pc:sldMk cId="2980945332" sldId="283"/>
            <ac:inkMk id="206" creationId="{EF13728E-518E-596B-6B58-8DD65852B021}"/>
          </ac:inkMkLst>
        </pc:inkChg>
        <pc:inkChg chg="add">
          <ac:chgData name="Donald Giddings (staff)" userId="S::donald.giddings@nottingham.ac.uk::241ad857-4517-4106-be45-0942a38a76b6" providerId="AD" clId="Web-{B4D6C938-D9BA-739C-6D2F-C392CEAD9883}" dt="2023-05-15T10:53:32.807" v="300"/>
          <ac:inkMkLst>
            <pc:docMk/>
            <pc:sldMk cId="2980945332" sldId="283"/>
            <ac:inkMk id="207" creationId="{1988FD79-B06C-ECD0-3830-70260FF58106}"/>
          </ac:inkMkLst>
        </pc:inkChg>
        <pc:inkChg chg="add">
          <ac:chgData name="Donald Giddings (staff)" userId="S::donald.giddings@nottingham.ac.uk::241ad857-4517-4106-be45-0942a38a76b6" providerId="AD" clId="Web-{B4D6C938-D9BA-739C-6D2F-C392CEAD9883}" dt="2023-05-15T10:53:32.823" v="301"/>
          <ac:inkMkLst>
            <pc:docMk/>
            <pc:sldMk cId="2980945332" sldId="283"/>
            <ac:inkMk id="208" creationId="{CF8CBA84-DD26-7EC1-FEB9-CD8296AEC181}"/>
          </ac:inkMkLst>
        </pc:inkChg>
        <pc:inkChg chg="add">
          <ac:chgData name="Donald Giddings (staff)" userId="S::donald.giddings@nottingham.ac.uk::241ad857-4517-4106-be45-0942a38a76b6" providerId="AD" clId="Web-{B4D6C938-D9BA-739C-6D2F-C392CEAD9883}" dt="2023-05-15T10:53:32.823" v="302"/>
          <ac:inkMkLst>
            <pc:docMk/>
            <pc:sldMk cId="2980945332" sldId="283"/>
            <ac:inkMk id="209" creationId="{25305ACE-0063-53D5-173A-4DEB9EDD8B24}"/>
          </ac:inkMkLst>
        </pc:inkChg>
        <pc:inkChg chg="add">
          <ac:chgData name="Donald Giddings (staff)" userId="S::donald.giddings@nottingham.ac.uk::241ad857-4517-4106-be45-0942a38a76b6" providerId="AD" clId="Web-{B4D6C938-D9BA-739C-6D2F-C392CEAD9883}" dt="2023-05-15T10:53:34.495" v="303"/>
          <ac:inkMkLst>
            <pc:docMk/>
            <pc:sldMk cId="2980945332" sldId="283"/>
            <ac:inkMk id="210" creationId="{2D080866-4D90-992F-D77D-31D8C62FDA06}"/>
          </ac:inkMkLst>
        </pc:inkChg>
        <pc:inkChg chg="add">
          <ac:chgData name="Donald Giddings (staff)" userId="S::donald.giddings@nottingham.ac.uk::241ad857-4517-4106-be45-0942a38a76b6" providerId="AD" clId="Web-{B4D6C938-D9BA-739C-6D2F-C392CEAD9883}" dt="2023-05-15T10:53:34.495" v="304"/>
          <ac:inkMkLst>
            <pc:docMk/>
            <pc:sldMk cId="2980945332" sldId="283"/>
            <ac:inkMk id="211" creationId="{483450E5-30A0-D221-EDD3-CF853C718CF6}"/>
          </ac:inkMkLst>
        </pc:inkChg>
        <pc:inkChg chg="add">
          <ac:chgData name="Donald Giddings (staff)" userId="S::donald.giddings@nottingham.ac.uk::241ad857-4517-4106-be45-0942a38a76b6" providerId="AD" clId="Web-{B4D6C938-D9BA-739C-6D2F-C392CEAD9883}" dt="2023-05-15T10:53:34.511" v="305"/>
          <ac:inkMkLst>
            <pc:docMk/>
            <pc:sldMk cId="2980945332" sldId="283"/>
            <ac:inkMk id="212" creationId="{96937D75-1EE3-FBF7-A26E-CF0074A4D35E}"/>
          </ac:inkMkLst>
        </pc:inkChg>
        <pc:inkChg chg="add">
          <ac:chgData name="Donald Giddings (staff)" userId="S::donald.giddings@nottingham.ac.uk::241ad857-4517-4106-be45-0942a38a76b6" providerId="AD" clId="Web-{B4D6C938-D9BA-739C-6D2F-C392CEAD9883}" dt="2023-05-15T10:53:34.511" v="306"/>
          <ac:inkMkLst>
            <pc:docMk/>
            <pc:sldMk cId="2980945332" sldId="283"/>
            <ac:inkMk id="213" creationId="{1BB45AAB-A524-22EA-5619-FC668A5E051E}"/>
          </ac:inkMkLst>
        </pc:ink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E37F5-AD18-4A2C-B5A7-61DA85855E5B}" type="datetimeFigureOut">
              <a:rPr lang="en-GB" smtClean="0"/>
              <a:t>30/05/2024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4A1A7-3D05-4659-B1BF-04CCDE66C0EE}" type="slidenum">
              <a:rPr lang="en-GB" smtClean="0"/>
              <a:t>‹#›</a:t>
            </a:fld>
            <a:endParaRPr lang="en-GB"/>
          </a:p>
        </p:txBody>
      </p:sp>
    </p:spTree>
    <p:extLst>
      <p:ext uri="{BB962C8B-B14F-4D97-AF65-F5344CB8AC3E}">
        <p14:creationId xmlns:p14="http://schemas.microsoft.com/office/powerpoint/2010/main" val="76138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3E734E-60FB-4858-9E68-92A1B56BCCB8}" type="slidenum">
              <a:rPr lang="en-GB" smtClean="0"/>
              <a:t>3</a:t>
            </a:fld>
            <a:endParaRPr lang="en-GB"/>
          </a:p>
        </p:txBody>
      </p:sp>
    </p:spTree>
    <p:extLst>
      <p:ext uri="{BB962C8B-B14F-4D97-AF65-F5344CB8AC3E}">
        <p14:creationId xmlns:p14="http://schemas.microsoft.com/office/powerpoint/2010/main" val="4138316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5/30/2024</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2027348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869801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321691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88164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72719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731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829825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60529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20699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3019392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5/30/2024</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157205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5/30/2024</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454007633"/>
      </p:ext>
    </p:extLst>
  </p:cSld>
  <p:clrMap bg1="lt1" tx1="dk1" bg2="lt2" tx2="dk2" accent1="accent1" accent2="accent2" accent3="accent3" accent4="accent4" accent5="accent5" accent6="accent6" hlink="hlink" folHlink="folHlink"/>
  <p:sldLayoutIdLst>
    <p:sldLayoutId id="2147483701" r:id="rId1"/>
    <p:sldLayoutId id="2147483700" r:id="rId2"/>
    <p:sldLayoutId id="2147483699" r:id="rId3"/>
    <p:sldLayoutId id="2147483698" r:id="rId4"/>
    <p:sldLayoutId id="2147483697" r:id="rId5"/>
    <p:sldLayoutId id="2147483696" r:id="rId6"/>
    <p:sldLayoutId id="2147483695" r:id="rId7"/>
    <p:sldLayoutId id="2147483694" r:id="rId8"/>
    <p:sldLayoutId id="2147483693" r:id="rId9"/>
    <p:sldLayoutId id="2147483692" r:id="rId10"/>
    <p:sldLayoutId id="2147483691"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0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11.png"/><Relationship Id="rId2" Type="http://schemas.openxmlformats.org/officeDocument/2006/relationships/image" Target="../media/image1110.png"/><Relationship Id="rId1" Type="http://schemas.openxmlformats.org/officeDocument/2006/relationships/slideLayout" Target="../slideLayouts/slideLayout6.xml"/><Relationship Id="rId5" Type="http://schemas.openxmlformats.org/officeDocument/2006/relationships/image" Target="../media/image1113.png"/><Relationship Id="rId4" Type="http://schemas.openxmlformats.org/officeDocument/2006/relationships/image" Target="../media/image11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3EA9E-56EB-372E-679A-328036EF2D95}"/>
              </a:ext>
            </a:extLst>
          </p:cNvPr>
          <p:cNvSpPr>
            <a:spLocks noGrp="1"/>
          </p:cNvSpPr>
          <p:nvPr>
            <p:ph type="ctrTitle"/>
          </p:nvPr>
        </p:nvSpPr>
        <p:spPr>
          <a:xfrm>
            <a:off x="5978914" y="893935"/>
            <a:ext cx="5364937" cy="3339390"/>
          </a:xfrm>
        </p:spPr>
        <p:txBody>
          <a:bodyPr anchor="ctr">
            <a:normAutofit/>
          </a:bodyPr>
          <a:lstStyle/>
          <a:p>
            <a:r>
              <a:rPr lang="en-GB" sz="6000" dirty="0"/>
              <a:t>Compressible flow</a:t>
            </a:r>
          </a:p>
        </p:txBody>
      </p:sp>
      <p:sp>
        <p:nvSpPr>
          <p:cNvPr id="3" name="Subtitle 2">
            <a:extLst>
              <a:ext uri="{FF2B5EF4-FFF2-40B4-BE49-F238E27FC236}">
                <a16:creationId xmlns:a16="http://schemas.microsoft.com/office/drawing/2014/main" id="{EB7495E2-1151-2297-90B9-7119AD8681AA}"/>
              </a:ext>
            </a:extLst>
          </p:cNvPr>
          <p:cNvSpPr>
            <a:spLocks noGrp="1"/>
          </p:cNvSpPr>
          <p:nvPr>
            <p:ph type="subTitle" idx="1"/>
          </p:nvPr>
        </p:nvSpPr>
        <p:spPr>
          <a:xfrm>
            <a:off x="5978915" y="4876803"/>
            <a:ext cx="5364936" cy="909848"/>
          </a:xfrm>
        </p:spPr>
        <p:txBody>
          <a:bodyPr anchor="t">
            <a:normAutofit/>
          </a:bodyPr>
          <a:lstStyle/>
          <a:p>
            <a:r>
              <a:rPr lang="en-GB" dirty="0"/>
              <a:t>revision</a:t>
            </a:r>
          </a:p>
        </p:txBody>
      </p:sp>
      <p:pic>
        <p:nvPicPr>
          <p:cNvPr id="5" name="Picture 4" descr="Rocket launch">
            <a:extLst>
              <a:ext uri="{FF2B5EF4-FFF2-40B4-BE49-F238E27FC236}">
                <a16:creationId xmlns:a16="http://schemas.microsoft.com/office/drawing/2014/main" id="{45C7F443-0C2F-5B8A-E71E-458E8FAA04EA}"/>
              </a:ext>
            </a:extLst>
          </p:cNvPr>
          <p:cNvPicPr>
            <a:picLocks noChangeAspect="1"/>
          </p:cNvPicPr>
          <p:nvPr/>
        </p:nvPicPr>
        <p:blipFill rotWithShape="1">
          <a:blip r:embed="rId2"/>
          <a:srcRect l="38313" r="10927" b="-1"/>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1" name="Straight Connector 10">
            <a:extLst>
              <a:ext uri="{FF2B5EF4-FFF2-40B4-BE49-F238E27FC236}">
                <a16:creationId xmlns:a16="http://schemas.microsoft.com/office/drawing/2014/main" id="{E3B95BE3-D5B2-4F38-9A01-17866C9FB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40331" y="4555071"/>
            <a:ext cx="530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9873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D8CE-65A7-23B0-0295-55D83C3C8E53}"/>
              </a:ext>
            </a:extLst>
          </p:cNvPr>
          <p:cNvSpPr>
            <a:spLocks noGrp="1"/>
          </p:cNvSpPr>
          <p:nvPr>
            <p:ph type="title"/>
          </p:nvPr>
        </p:nvSpPr>
        <p:spPr/>
        <p:txBody>
          <a:bodyPr/>
          <a:lstStyle/>
          <a:p>
            <a:r>
              <a:rPr lang="en-GB"/>
              <a:t>Reaction</a:t>
            </a:r>
          </a:p>
        </p:txBody>
      </p:sp>
      <p:cxnSp>
        <p:nvCxnSpPr>
          <p:cNvPr id="3" name="Straight Arrow Connector 2">
            <a:extLst>
              <a:ext uri="{FF2B5EF4-FFF2-40B4-BE49-F238E27FC236}">
                <a16:creationId xmlns:a16="http://schemas.microsoft.com/office/drawing/2014/main" id="{EDD92B67-FF3B-D977-F76B-0C6ED9B70E4F}"/>
              </a:ext>
            </a:extLst>
          </p:cNvPr>
          <p:cNvCxnSpPr/>
          <p:nvPr/>
        </p:nvCxnSpPr>
        <p:spPr>
          <a:xfrm>
            <a:off x="2715904" y="4012442"/>
            <a:ext cx="16240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B4E48835-799B-11A1-BCA7-7FE607B70AD9}"/>
              </a:ext>
            </a:extLst>
          </p:cNvPr>
          <p:cNvCxnSpPr/>
          <p:nvPr/>
        </p:nvCxnSpPr>
        <p:spPr>
          <a:xfrm>
            <a:off x="838200" y="2456597"/>
            <a:ext cx="3501788" cy="1555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D9939F2-1C8C-9E3A-7C3B-8E95C3F9D91E}"/>
              </a:ext>
            </a:extLst>
          </p:cNvPr>
          <p:cNvCxnSpPr/>
          <p:nvPr/>
        </p:nvCxnSpPr>
        <p:spPr>
          <a:xfrm>
            <a:off x="838200" y="2456597"/>
            <a:ext cx="1877704" cy="1555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D08B14A-A4F3-0AC5-FCCF-4CFADDEDF744}"/>
              </a:ext>
            </a:extLst>
          </p:cNvPr>
          <p:cNvCxnSpPr/>
          <p:nvPr/>
        </p:nvCxnSpPr>
        <p:spPr>
          <a:xfrm flipV="1">
            <a:off x="2688608" y="2456597"/>
            <a:ext cx="2006221" cy="1555845"/>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0AB84B0-C572-9A05-5C8D-99A8424514BC}"/>
              </a:ext>
            </a:extLst>
          </p:cNvPr>
          <p:cNvCxnSpPr/>
          <p:nvPr/>
        </p:nvCxnSpPr>
        <p:spPr>
          <a:xfrm flipH="1">
            <a:off x="4339988" y="2456597"/>
            <a:ext cx="382137" cy="1555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017B702-C846-E571-895D-5E34BCCEE512}"/>
              </a:ext>
            </a:extLst>
          </p:cNvPr>
          <p:cNvSpPr txBox="1"/>
          <p:nvPr/>
        </p:nvSpPr>
        <p:spPr>
          <a:xfrm>
            <a:off x="1200434" y="3077125"/>
            <a:ext cx="1078173" cy="369332"/>
          </a:xfrm>
          <a:prstGeom prst="rect">
            <a:avLst/>
          </a:prstGeom>
          <a:noFill/>
        </p:spPr>
        <p:txBody>
          <a:bodyPr wrap="square" rtlCol="0">
            <a:spAutoFit/>
          </a:bodyPr>
          <a:lstStyle/>
          <a:p>
            <a:r>
              <a:rPr lang="en-GB" dirty="0"/>
              <a:t>w</a:t>
            </a:r>
            <a:r>
              <a:rPr lang="en-GB" baseline="-25000" dirty="0"/>
              <a:t>2</a:t>
            </a:r>
            <a:r>
              <a:rPr lang="en-GB" dirty="0"/>
              <a:t> (= w</a:t>
            </a:r>
            <a:r>
              <a:rPr lang="en-GB" baseline="-25000" dirty="0"/>
              <a:t>3</a:t>
            </a:r>
            <a:r>
              <a:rPr lang="en-GB" dirty="0"/>
              <a:t>)</a:t>
            </a:r>
          </a:p>
        </p:txBody>
      </p:sp>
      <p:sp>
        <p:nvSpPr>
          <p:cNvPr id="9" name="TextBox 8">
            <a:extLst>
              <a:ext uri="{FF2B5EF4-FFF2-40B4-BE49-F238E27FC236}">
                <a16:creationId xmlns:a16="http://schemas.microsoft.com/office/drawing/2014/main" id="{BBB2AEB7-2BFD-996A-99A1-89ADB27C5393}"/>
              </a:ext>
            </a:extLst>
          </p:cNvPr>
          <p:cNvSpPr txBox="1"/>
          <p:nvPr/>
        </p:nvSpPr>
        <p:spPr>
          <a:xfrm>
            <a:off x="1989160" y="2680247"/>
            <a:ext cx="1078173" cy="369332"/>
          </a:xfrm>
          <a:prstGeom prst="rect">
            <a:avLst/>
          </a:prstGeom>
          <a:noFill/>
        </p:spPr>
        <p:txBody>
          <a:bodyPr wrap="square" rtlCol="0">
            <a:spAutoFit/>
          </a:bodyPr>
          <a:lstStyle/>
          <a:p>
            <a:r>
              <a:rPr lang="en-GB" dirty="0"/>
              <a:t>c</a:t>
            </a:r>
            <a:r>
              <a:rPr lang="en-GB" baseline="-25000" dirty="0"/>
              <a:t>2</a:t>
            </a:r>
          </a:p>
        </p:txBody>
      </p:sp>
      <p:sp>
        <p:nvSpPr>
          <p:cNvPr id="10" name="TextBox 9">
            <a:extLst>
              <a:ext uri="{FF2B5EF4-FFF2-40B4-BE49-F238E27FC236}">
                <a16:creationId xmlns:a16="http://schemas.microsoft.com/office/drawing/2014/main" id="{1CF870D8-ED78-729E-B35A-8B43435DFD5F}"/>
              </a:ext>
            </a:extLst>
          </p:cNvPr>
          <p:cNvSpPr txBox="1"/>
          <p:nvPr/>
        </p:nvSpPr>
        <p:spPr>
          <a:xfrm>
            <a:off x="4469641" y="3089113"/>
            <a:ext cx="1078173" cy="369332"/>
          </a:xfrm>
          <a:prstGeom prst="rect">
            <a:avLst/>
          </a:prstGeom>
          <a:noFill/>
        </p:spPr>
        <p:txBody>
          <a:bodyPr wrap="square" rtlCol="0">
            <a:spAutoFit/>
          </a:bodyPr>
          <a:lstStyle/>
          <a:p>
            <a:r>
              <a:rPr lang="en-GB" dirty="0"/>
              <a:t>c</a:t>
            </a:r>
            <a:r>
              <a:rPr lang="en-GB" baseline="-25000" dirty="0"/>
              <a:t>3</a:t>
            </a:r>
          </a:p>
        </p:txBody>
      </p:sp>
      <p:sp>
        <p:nvSpPr>
          <p:cNvPr id="11" name="TextBox 10">
            <a:extLst>
              <a:ext uri="{FF2B5EF4-FFF2-40B4-BE49-F238E27FC236}">
                <a16:creationId xmlns:a16="http://schemas.microsoft.com/office/drawing/2014/main" id="{C9F450EF-349A-1BF1-A465-F69626B09568}"/>
              </a:ext>
            </a:extLst>
          </p:cNvPr>
          <p:cNvSpPr txBox="1"/>
          <p:nvPr/>
        </p:nvSpPr>
        <p:spPr>
          <a:xfrm>
            <a:off x="3672384" y="2772855"/>
            <a:ext cx="1078173" cy="369332"/>
          </a:xfrm>
          <a:prstGeom prst="rect">
            <a:avLst/>
          </a:prstGeom>
          <a:noFill/>
        </p:spPr>
        <p:txBody>
          <a:bodyPr wrap="square" rtlCol="0">
            <a:spAutoFit/>
          </a:bodyPr>
          <a:lstStyle/>
          <a:p>
            <a:r>
              <a:rPr lang="en-GB" dirty="0"/>
              <a:t>w</a:t>
            </a:r>
            <a:r>
              <a:rPr lang="en-GB" baseline="-25000" dirty="0"/>
              <a:t>3</a:t>
            </a:r>
          </a:p>
        </p:txBody>
      </p:sp>
      <p:sp>
        <p:nvSpPr>
          <p:cNvPr id="12" name="TextBox 11">
            <a:extLst>
              <a:ext uri="{FF2B5EF4-FFF2-40B4-BE49-F238E27FC236}">
                <a16:creationId xmlns:a16="http://schemas.microsoft.com/office/drawing/2014/main" id="{F482FDB4-3658-9A48-14EB-DAE91CBB7F97}"/>
              </a:ext>
            </a:extLst>
          </p:cNvPr>
          <p:cNvSpPr txBox="1"/>
          <p:nvPr/>
        </p:nvSpPr>
        <p:spPr>
          <a:xfrm>
            <a:off x="136489" y="4436316"/>
            <a:ext cx="5950412" cy="2031325"/>
          </a:xfrm>
          <a:prstGeom prst="rect">
            <a:avLst/>
          </a:prstGeom>
          <a:noFill/>
        </p:spPr>
        <p:txBody>
          <a:bodyPr wrap="square" rtlCol="0">
            <a:spAutoFit/>
          </a:bodyPr>
          <a:lstStyle/>
          <a:p>
            <a:r>
              <a:rPr lang="en-GB" b="1" dirty="0"/>
              <a:t>Zero reaction stage rotor: </a:t>
            </a:r>
          </a:p>
          <a:p>
            <a:r>
              <a:rPr lang="en-GB" dirty="0"/>
              <a:t>no axial velocity change, </a:t>
            </a:r>
          </a:p>
          <a:p>
            <a:r>
              <a:rPr lang="en-GB" dirty="0"/>
              <a:t>It can be shown that (relative velocity angles) </a:t>
            </a:r>
            <a:r>
              <a:rPr lang="en-GB" dirty="0">
                <a:sym typeface="Symbol" panose="05050102010706020507" pitchFamily="18" charset="2"/>
              </a:rPr>
              <a:t></a:t>
            </a:r>
            <a:r>
              <a:rPr lang="en-GB" baseline="-25000" dirty="0">
                <a:sym typeface="Symbol" panose="05050102010706020507" pitchFamily="18" charset="2"/>
              </a:rPr>
              <a:t>2</a:t>
            </a:r>
            <a:r>
              <a:rPr lang="en-GB" dirty="0">
                <a:sym typeface="Symbol" panose="05050102010706020507" pitchFamily="18" charset="2"/>
              </a:rPr>
              <a:t> = </a:t>
            </a:r>
            <a:r>
              <a:rPr lang="en-GB" baseline="-25000" dirty="0">
                <a:sym typeface="Symbol" panose="05050102010706020507" pitchFamily="18" charset="2"/>
              </a:rPr>
              <a:t>3</a:t>
            </a:r>
            <a:r>
              <a:rPr lang="en-GB" dirty="0">
                <a:sym typeface="Symbol" panose="05050102010706020507" pitchFamily="18" charset="2"/>
              </a:rPr>
              <a:t> </a:t>
            </a:r>
            <a:endParaRPr lang="en-GB" dirty="0"/>
          </a:p>
          <a:p>
            <a:r>
              <a:rPr lang="en-GB" dirty="0"/>
              <a:t>Therefore (relative velocities) w</a:t>
            </a:r>
            <a:r>
              <a:rPr lang="en-GB" baseline="-25000" dirty="0"/>
              <a:t>2</a:t>
            </a:r>
            <a:r>
              <a:rPr lang="en-GB" dirty="0"/>
              <a:t> = w</a:t>
            </a:r>
            <a:r>
              <a:rPr lang="en-GB" baseline="-25000" dirty="0"/>
              <a:t>3</a:t>
            </a:r>
          </a:p>
          <a:p>
            <a:r>
              <a:rPr lang="en-GB" b="1" dirty="0"/>
              <a:t>Advantage</a:t>
            </a:r>
            <a:r>
              <a:rPr lang="en-GB" dirty="0"/>
              <a:t>: high stage loading</a:t>
            </a:r>
          </a:p>
          <a:p>
            <a:r>
              <a:rPr lang="en-GB" b="1" dirty="0"/>
              <a:t>Disadvantage</a:t>
            </a:r>
            <a:r>
              <a:rPr lang="en-GB" dirty="0"/>
              <a:t>: chance of separation – highly cambered blades</a:t>
            </a:r>
          </a:p>
          <a:p>
            <a:r>
              <a:rPr lang="en-GB" b="1" dirty="0"/>
              <a:t>Use</a:t>
            </a:r>
            <a:r>
              <a:rPr lang="en-GB" dirty="0"/>
              <a:t>: steam turbines</a:t>
            </a:r>
          </a:p>
        </p:txBody>
      </p:sp>
      <p:sp>
        <p:nvSpPr>
          <p:cNvPr id="13" name="TextBox 12">
            <a:extLst>
              <a:ext uri="{FF2B5EF4-FFF2-40B4-BE49-F238E27FC236}">
                <a16:creationId xmlns:a16="http://schemas.microsoft.com/office/drawing/2014/main" id="{075BD35A-9B19-9C1A-3895-D24ABD47E9AB}"/>
              </a:ext>
            </a:extLst>
          </p:cNvPr>
          <p:cNvSpPr txBox="1"/>
          <p:nvPr/>
        </p:nvSpPr>
        <p:spPr>
          <a:xfrm>
            <a:off x="286603" y="2934269"/>
            <a:ext cx="1078173" cy="369332"/>
          </a:xfrm>
          <a:prstGeom prst="rect">
            <a:avLst/>
          </a:prstGeom>
          <a:noFill/>
        </p:spPr>
        <p:txBody>
          <a:bodyPr wrap="square" rtlCol="0">
            <a:spAutoFit/>
          </a:bodyPr>
          <a:lstStyle/>
          <a:p>
            <a:r>
              <a:rPr lang="en-GB" dirty="0"/>
              <a:t>Entry</a:t>
            </a:r>
          </a:p>
        </p:txBody>
      </p:sp>
      <p:sp>
        <p:nvSpPr>
          <p:cNvPr id="14" name="TextBox 13">
            <a:extLst>
              <a:ext uri="{FF2B5EF4-FFF2-40B4-BE49-F238E27FC236}">
                <a16:creationId xmlns:a16="http://schemas.microsoft.com/office/drawing/2014/main" id="{0F388D8D-9682-113C-5C14-7D4DFBB9B559}"/>
              </a:ext>
            </a:extLst>
          </p:cNvPr>
          <p:cNvSpPr txBox="1"/>
          <p:nvPr/>
        </p:nvSpPr>
        <p:spPr>
          <a:xfrm>
            <a:off x="4722125" y="2831585"/>
            <a:ext cx="1078173" cy="369332"/>
          </a:xfrm>
          <a:prstGeom prst="rect">
            <a:avLst/>
          </a:prstGeom>
          <a:noFill/>
        </p:spPr>
        <p:txBody>
          <a:bodyPr wrap="square" rtlCol="0">
            <a:spAutoFit/>
          </a:bodyPr>
          <a:lstStyle/>
          <a:p>
            <a:r>
              <a:rPr lang="en-GB" dirty="0"/>
              <a:t>Exit</a:t>
            </a:r>
          </a:p>
        </p:txBody>
      </p:sp>
      <p:sp>
        <p:nvSpPr>
          <p:cNvPr id="15" name="TextBox 14">
            <a:extLst>
              <a:ext uri="{FF2B5EF4-FFF2-40B4-BE49-F238E27FC236}">
                <a16:creationId xmlns:a16="http://schemas.microsoft.com/office/drawing/2014/main" id="{ADF0FC02-7417-C60F-CC53-4F2FB5564FD3}"/>
              </a:ext>
            </a:extLst>
          </p:cNvPr>
          <p:cNvSpPr txBox="1"/>
          <p:nvPr/>
        </p:nvSpPr>
        <p:spPr>
          <a:xfrm>
            <a:off x="3179927" y="4012442"/>
            <a:ext cx="682389" cy="369332"/>
          </a:xfrm>
          <a:prstGeom prst="rect">
            <a:avLst/>
          </a:prstGeom>
          <a:noFill/>
        </p:spPr>
        <p:txBody>
          <a:bodyPr wrap="square" rtlCol="0">
            <a:spAutoFit/>
          </a:bodyPr>
          <a:lstStyle/>
          <a:p>
            <a:r>
              <a:rPr lang="en-GB" dirty="0"/>
              <a:t>U</a:t>
            </a:r>
          </a:p>
        </p:txBody>
      </p:sp>
      <p:cxnSp>
        <p:nvCxnSpPr>
          <p:cNvPr id="16" name="Straight Arrow Connector 15">
            <a:extLst>
              <a:ext uri="{FF2B5EF4-FFF2-40B4-BE49-F238E27FC236}">
                <a16:creationId xmlns:a16="http://schemas.microsoft.com/office/drawing/2014/main" id="{C7F6F54E-3C30-37BC-3498-6852D845B416}"/>
              </a:ext>
            </a:extLst>
          </p:cNvPr>
          <p:cNvCxnSpPr/>
          <p:nvPr/>
        </p:nvCxnSpPr>
        <p:spPr>
          <a:xfrm>
            <a:off x="7563142" y="4014714"/>
            <a:ext cx="16240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A23CC68-AB13-D594-4712-C1AA357412E4}"/>
              </a:ext>
            </a:extLst>
          </p:cNvPr>
          <p:cNvSpPr txBox="1"/>
          <p:nvPr/>
        </p:nvSpPr>
        <p:spPr>
          <a:xfrm>
            <a:off x="8027165" y="4014714"/>
            <a:ext cx="682389" cy="369332"/>
          </a:xfrm>
          <a:prstGeom prst="rect">
            <a:avLst/>
          </a:prstGeom>
          <a:noFill/>
        </p:spPr>
        <p:txBody>
          <a:bodyPr wrap="square" rtlCol="0">
            <a:spAutoFit/>
          </a:bodyPr>
          <a:lstStyle/>
          <a:p>
            <a:r>
              <a:rPr lang="en-GB" dirty="0"/>
              <a:t>U</a:t>
            </a:r>
          </a:p>
        </p:txBody>
      </p:sp>
      <p:cxnSp>
        <p:nvCxnSpPr>
          <p:cNvPr id="18" name="Straight Connector 17">
            <a:extLst>
              <a:ext uri="{FF2B5EF4-FFF2-40B4-BE49-F238E27FC236}">
                <a16:creationId xmlns:a16="http://schemas.microsoft.com/office/drawing/2014/main" id="{98F9EA6E-A43B-2E95-2222-58F7D0016F7C}"/>
              </a:ext>
            </a:extLst>
          </p:cNvPr>
          <p:cNvCxnSpPr/>
          <p:nvPr/>
        </p:nvCxnSpPr>
        <p:spPr>
          <a:xfrm>
            <a:off x="2694302" y="2442954"/>
            <a:ext cx="0" cy="1930738"/>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4FBFE79-093C-493A-AA67-FBE94ED5FCA3}"/>
              </a:ext>
            </a:extLst>
          </p:cNvPr>
          <p:cNvSpPr txBox="1"/>
          <p:nvPr/>
        </p:nvSpPr>
        <p:spPr>
          <a:xfrm>
            <a:off x="2292542" y="3444822"/>
            <a:ext cx="1144132" cy="369332"/>
          </a:xfrm>
          <a:prstGeom prst="rect">
            <a:avLst/>
          </a:prstGeom>
          <a:noFill/>
        </p:spPr>
        <p:txBody>
          <a:bodyPr wrap="square" rtlCol="0">
            <a:spAutoFit/>
          </a:bodyPr>
          <a:lstStyle/>
          <a:p>
            <a:r>
              <a:rPr lang="en-GB" dirty="0">
                <a:sym typeface="Symbol" panose="05050102010706020507" pitchFamily="18" charset="2"/>
              </a:rPr>
              <a:t></a:t>
            </a:r>
            <a:r>
              <a:rPr lang="en-GB" baseline="-25000" dirty="0">
                <a:sym typeface="Symbol" panose="05050102010706020507" pitchFamily="18" charset="2"/>
              </a:rPr>
              <a:t>2</a:t>
            </a:r>
            <a:r>
              <a:rPr lang="en-GB" dirty="0">
                <a:sym typeface="Symbol" panose="05050102010706020507" pitchFamily="18" charset="2"/>
              </a:rPr>
              <a:t> = </a:t>
            </a:r>
            <a:r>
              <a:rPr lang="en-GB" baseline="-25000" dirty="0">
                <a:sym typeface="Symbol" panose="05050102010706020507" pitchFamily="18" charset="2"/>
              </a:rPr>
              <a:t>3</a:t>
            </a:r>
            <a:endParaRPr lang="en-GB" dirty="0"/>
          </a:p>
        </p:txBody>
      </p:sp>
      <p:sp>
        <p:nvSpPr>
          <p:cNvPr id="20" name="TextBox 19">
            <a:extLst>
              <a:ext uri="{FF2B5EF4-FFF2-40B4-BE49-F238E27FC236}">
                <a16:creationId xmlns:a16="http://schemas.microsoft.com/office/drawing/2014/main" id="{A19F23EF-9F4D-05EC-4A13-F2B0DF6B2FBC}"/>
              </a:ext>
            </a:extLst>
          </p:cNvPr>
          <p:cNvSpPr txBox="1"/>
          <p:nvPr/>
        </p:nvSpPr>
        <p:spPr>
          <a:xfrm>
            <a:off x="6212020" y="4436315"/>
            <a:ext cx="5950412" cy="2031325"/>
          </a:xfrm>
          <a:prstGeom prst="rect">
            <a:avLst/>
          </a:prstGeom>
          <a:noFill/>
        </p:spPr>
        <p:txBody>
          <a:bodyPr wrap="square" rtlCol="0">
            <a:spAutoFit/>
          </a:bodyPr>
          <a:lstStyle/>
          <a:p>
            <a:r>
              <a:rPr lang="en-GB" b="1" dirty="0"/>
              <a:t>50% reaction stage rotor: </a:t>
            </a:r>
          </a:p>
          <a:p>
            <a:r>
              <a:rPr lang="en-GB" dirty="0"/>
              <a:t>Symmetrical velocity triangles </a:t>
            </a:r>
          </a:p>
          <a:p>
            <a:r>
              <a:rPr lang="en-GB" dirty="0"/>
              <a:t>Similar stator and rotor blade shapes, high acceleration and</a:t>
            </a:r>
            <a:r>
              <a:rPr lang="en-GB" dirty="0">
                <a:sym typeface="Symbol" panose="05050102010706020507" pitchFamily="18" charset="2"/>
              </a:rPr>
              <a:t> </a:t>
            </a:r>
            <a:endParaRPr lang="en-GB" dirty="0"/>
          </a:p>
          <a:p>
            <a:r>
              <a:rPr lang="en-GB" dirty="0"/>
              <a:t>lower turning and hence lower losses</a:t>
            </a:r>
            <a:endParaRPr lang="en-GB" baseline="-25000" dirty="0"/>
          </a:p>
          <a:p>
            <a:r>
              <a:rPr lang="en-GB" b="1" dirty="0"/>
              <a:t>Advantage</a:t>
            </a:r>
            <a:r>
              <a:rPr lang="en-GB" dirty="0"/>
              <a:t>: subsonic Mach numbers</a:t>
            </a:r>
          </a:p>
          <a:p>
            <a:r>
              <a:rPr lang="en-GB" b="1" dirty="0"/>
              <a:t>Disadvantage</a:t>
            </a:r>
            <a:r>
              <a:rPr lang="en-GB" dirty="0"/>
              <a:t>: increased number of stages required</a:t>
            </a:r>
          </a:p>
          <a:p>
            <a:r>
              <a:rPr lang="en-GB" b="1" dirty="0"/>
              <a:t>Use</a:t>
            </a:r>
            <a:r>
              <a:rPr lang="en-GB" dirty="0"/>
              <a:t>: gas turbines and steam turbines</a:t>
            </a:r>
          </a:p>
        </p:txBody>
      </p:sp>
      <p:cxnSp>
        <p:nvCxnSpPr>
          <p:cNvPr id="21" name="Straight Arrow Connector 20">
            <a:extLst>
              <a:ext uri="{FF2B5EF4-FFF2-40B4-BE49-F238E27FC236}">
                <a16:creationId xmlns:a16="http://schemas.microsoft.com/office/drawing/2014/main" id="{1BB0B3DF-C815-71AF-D49C-53451AF3B69B}"/>
              </a:ext>
            </a:extLst>
          </p:cNvPr>
          <p:cNvCxnSpPr/>
          <p:nvPr/>
        </p:nvCxnSpPr>
        <p:spPr>
          <a:xfrm>
            <a:off x="6067568" y="2467961"/>
            <a:ext cx="1495574" cy="1544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567AF01-F638-1010-6B1C-271FB447572A}"/>
              </a:ext>
            </a:extLst>
          </p:cNvPr>
          <p:cNvCxnSpPr/>
          <p:nvPr/>
        </p:nvCxnSpPr>
        <p:spPr>
          <a:xfrm>
            <a:off x="6036575" y="2454325"/>
            <a:ext cx="3150651" cy="1558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1248F8-B3DD-B24C-46E5-B8B63D8E3E95}"/>
              </a:ext>
            </a:extLst>
          </p:cNvPr>
          <p:cNvCxnSpPr/>
          <p:nvPr/>
        </p:nvCxnSpPr>
        <p:spPr>
          <a:xfrm flipH="1">
            <a:off x="9178703" y="2442954"/>
            <a:ext cx="1252752" cy="1594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639868F-3AC3-76E6-8B02-BDE597E5F25D}"/>
              </a:ext>
            </a:extLst>
          </p:cNvPr>
          <p:cNvCxnSpPr/>
          <p:nvPr/>
        </p:nvCxnSpPr>
        <p:spPr>
          <a:xfrm flipH="1">
            <a:off x="7563143" y="2470233"/>
            <a:ext cx="2823384" cy="1542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8479C15-AA6A-EDAE-2D79-052242F5A60B}"/>
              </a:ext>
            </a:extLst>
          </p:cNvPr>
          <p:cNvSpPr txBox="1"/>
          <p:nvPr/>
        </p:nvSpPr>
        <p:spPr>
          <a:xfrm>
            <a:off x="6591168" y="3139596"/>
            <a:ext cx="1078173" cy="369332"/>
          </a:xfrm>
          <a:prstGeom prst="rect">
            <a:avLst/>
          </a:prstGeom>
          <a:noFill/>
        </p:spPr>
        <p:txBody>
          <a:bodyPr wrap="square" rtlCol="0">
            <a:spAutoFit/>
          </a:bodyPr>
          <a:lstStyle/>
          <a:p>
            <a:r>
              <a:rPr lang="en-GB" dirty="0"/>
              <a:t>w</a:t>
            </a:r>
            <a:r>
              <a:rPr lang="en-GB" baseline="-25000" dirty="0"/>
              <a:t>2</a:t>
            </a:r>
            <a:endParaRPr lang="en-GB" dirty="0"/>
          </a:p>
        </p:txBody>
      </p:sp>
      <p:sp>
        <p:nvSpPr>
          <p:cNvPr id="26" name="TextBox 25">
            <a:extLst>
              <a:ext uri="{FF2B5EF4-FFF2-40B4-BE49-F238E27FC236}">
                <a16:creationId xmlns:a16="http://schemas.microsoft.com/office/drawing/2014/main" id="{81584FDD-73DA-9082-9E04-3CFC9996F7E6}"/>
              </a:ext>
            </a:extLst>
          </p:cNvPr>
          <p:cNvSpPr txBox="1"/>
          <p:nvPr/>
        </p:nvSpPr>
        <p:spPr>
          <a:xfrm>
            <a:off x="7014656" y="2644223"/>
            <a:ext cx="1078173" cy="369332"/>
          </a:xfrm>
          <a:prstGeom prst="rect">
            <a:avLst/>
          </a:prstGeom>
          <a:noFill/>
        </p:spPr>
        <p:txBody>
          <a:bodyPr wrap="square" rtlCol="0">
            <a:spAutoFit/>
          </a:bodyPr>
          <a:lstStyle/>
          <a:p>
            <a:r>
              <a:rPr lang="en-GB" dirty="0"/>
              <a:t>c</a:t>
            </a:r>
            <a:r>
              <a:rPr lang="en-GB" baseline="-25000" dirty="0"/>
              <a:t>2</a:t>
            </a:r>
          </a:p>
        </p:txBody>
      </p:sp>
      <p:sp>
        <p:nvSpPr>
          <p:cNvPr id="27" name="TextBox 26">
            <a:extLst>
              <a:ext uri="{FF2B5EF4-FFF2-40B4-BE49-F238E27FC236}">
                <a16:creationId xmlns:a16="http://schemas.microsoft.com/office/drawing/2014/main" id="{41D2FC17-08EA-3B5F-9D38-BE783B80CF5F}"/>
              </a:ext>
            </a:extLst>
          </p:cNvPr>
          <p:cNvSpPr txBox="1"/>
          <p:nvPr/>
        </p:nvSpPr>
        <p:spPr>
          <a:xfrm>
            <a:off x="9999272" y="2968553"/>
            <a:ext cx="1078173" cy="369332"/>
          </a:xfrm>
          <a:prstGeom prst="rect">
            <a:avLst/>
          </a:prstGeom>
          <a:noFill/>
        </p:spPr>
        <p:txBody>
          <a:bodyPr wrap="square" rtlCol="0">
            <a:spAutoFit/>
          </a:bodyPr>
          <a:lstStyle/>
          <a:p>
            <a:r>
              <a:rPr lang="en-GB" dirty="0"/>
              <a:t>c</a:t>
            </a:r>
            <a:r>
              <a:rPr lang="en-GB" baseline="-25000" dirty="0"/>
              <a:t>3</a:t>
            </a:r>
          </a:p>
        </p:txBody>
      </p:sp>
      <p:sp>
        <p:nvSpPr>
          <p:cNvPr id="28" name="TextBox 27">
            <a:extLst>
              <a:ext uri="{FF2B5EF4-FFF2-40B4-BE49-F238E27FC236}">
                <a16:creationId xmlns:a16="http://schemas.microsoft.com/office/drawing/2014/main" id="{72D6DC09-A7A8-CCF8-872B-C91E95E626A8}"/>
              </a:ext>
            </a:extLst>
          </p:cNvPr>
          <p:cNvSpPr txBox="1"/>
          <p:nvPr/>
        </p:nvSpPr>
        <p:spPr>
          <a:xfrm>
            <a:off x="9202015" y="2652295"/>
            <a:ext cx="1078173" cy="369332"/>
          </a:xfrm>
          <a:prstGeom prst="rect">
            <a:avLst/>
          </a:prstGeom>
          <a:noFill/>
        </p:spPr>
        <p:txBody>
          <a:bodyPr wrap="square" rtlCol="0">
            <a:spAutoFit/>
          </a:bodyPr>
          <a:lstStyle/>
          <a:p>
            <a:r>
              <a:rPr lang="en-GB" dirty="0"/>
              <a:t>w</a:t>
            </a:r>
            <a:r>
              <a:rPr lang="en-GB" baseline="-25000" dirty="0"/>
              <a:t>3</a:t>
            </a:r>
          </a:p>
        </p:txBody>
      </p:sp>
      <p:sp>
        <p:nvSpPr>
          <p:cNvPr id="29" name="TextBox 28">
            <a:extLst>
              <a:ext uri="{FF2B5EF4-FFF2-40B4-BE49-F238E27FC236}">
                <a16:creationId xmlns:a16="http://schemas.microsoft.com/office/drawing/2014/main" id="{BE898F14-C75A-A617-21AD-C7045A4EDF76}"/>
              </a:ext>
            </a:extLst>
          </p:cNvPr>
          <p:cNvSpPr txBox="1"/>
          <p:nvPr/>
        </p:nvSpPr>
        <p:spPr>
          <a:xfrm>
            <a:off x="5816234" y="2813709"/>
            <a:ext cx="1078173" cy="369332"/>
          </a:xfrm>
          <a:prstGeom prst="rect">
            <a:avLst/>
          </a:prstGeom>
          <a:noFill/>
        </p:spPr>
        <p:txBody>
          <a:bodyPr wrap="square" rtlCol="0">
            <a:spAutoFit/>
          </a:bodyPr>
          <a:lstStyle/>
          <a:p>
            <a:r>
              <a:rPr lang="en-GB" dirty="0"/>
              <a:t>Entry</a:t>
            </a:r>
          </a:p>
        </p:txBody>
      </p:sp>
      <p:sp>
        <p:nvSpPr>
          <p:cNvPr id="30" name="TextBox 29">
            <a:extLst>
              <a:ext uri="{FF2B5EF4-FFF2-40B4-BE49-F238E27FC236}">
                <a16:creationId xmlns:a16="http://schemas.microsoft.com/office/drawing/2014/main" id="{52C8728A-7EAE-8C1B-AA6E-0097CB442A47}"/>
              </a:ext>
            </a:extLst>
          </p:cNvPr>
          <p:cNvSpPr txBox="1"/>
          <p:nvPr/>
        </p:nvSpPr>
        <p:spPr>
          <a:xfrm>
            <a:off x="10251756" y="2711025"/>
            <a:ext cx="1078173" cy="369332"/>
          </a:xfrm>
          <a:prstGeom prst="rect">
            <a:avLst/>
          </a:prstGeom>
          <a:noFill/>
        </p:spPr>
        <p:txBody>
          <a:bodyPr wrap="square" rtlCol="0">
            <a:spAutoFit/>
          </a:bodyPr>
          <a:lstStyle/>
          <a:p>
            <a:r>
              <a:rPr lang="en-GB" dirty="0"/>
              <a:t>Exit</a:t>
            </a:r>
          </a:p>
        </p:txBody>
      </p:sp>
      <p:sp>
        <p:nvSpPr>
          <p:cNvPr id="31" name="TextBox 30">
            <a:extLst>
              <a:ext uri="{FF2B5EF4-FFF2-40B4-BE49-F238E27FC236}">
                <a16:creationId xmlns:a16="http://schemas.microsoft.com/office/drawing/2014/main" id="{BA6D282C-BF1D-D598-BC65-86325D88AC65}"/>
              </a:ext>
            </a:extLst>
          </p:cNvPr>
          <p:cNvSpPr txBox="1"/>
          <p:nvPr/>
        </p:nvSpPr>
        <p:spPr>
          <a:xfrm>
            <a:off x="7206550" y="3370775"/>
            <a:ext cx="1144132" cy="369332"/>
          </a:xfrm>
          <a:prstGeom prst="rect">
            <a:avLst/>
          </a:prstGeom>
          <a:noFill/>
        </p:spPr>
        <p:txBody>
          <a:bodyPr wrap="square" rtlCol="0">
            <a:spAutoFit/>
          </a:bodyPr>
          <a:lstStyle/>
          <a:p>
            <a:r>
              <a:rPr lang="en-GB" dirty="0">
                <a:sym typeface="Symbol" panose="05050102010706020507" pitchFamily="18" charset="2"/>
              </a:rPr>
              <a:t></a:t>
            </a:r>
            <a:r>
              <a:rPr lang="en-GB" baseline="-25000" dirty="0">
                <a:sym typeface="Symbol" panose="05050102010706020507" pitchFamily="18" charset="2"/>
              </a:rPr>
              <a:t>2</a:t>
            </a:r>
            <a:endParaRPr lang="en-GB" dirty="0"/>
          </a:p>
        </p:txBody>
      </p:sp>
      <p:sp>
        <p:nvSpPr>
          <p:cNvPr id="32" name="TextBox 31">
            <a:extLst>
              <a:ext uri="{FF2B5EF4-FFF2-40B4-BE49-F238E27FC236}">
                <a16:creationId xmlns:a16="http://schemas.microsoft.com/office/drawing/2014/main" id="{989FB470-1231-54A3-E56A-82F00CE04ACF}"/>
              </a:ext>
            </a:extLst>
          </p:cNvPr>
          <p:cNvSpPr txBox="1"/>
          <p:nvPr/>
        </p:nvSpPr>
        <p:spPr>
          <a:xfrm>
            <a:off x="7586036" y="3368503"/>
            <a:ext cx="1144132" cy="369332"/>
          </a:xfrm>
          <a:prstGeom prst="rect">
            <a:avLst/>
          </a:prstGeom>
          <a:noFill/>
        </p:spPr>
        <p:txBody>
          <a:bodyPr wrap="square" rtlCol="0">
            <a:spAutoFit/>
          </a:bodyPr>
          <a:lstStyle/>
          <a:p>
            <a:r>
              <a:rPr lang="en-GB" dirty="0">
                <a:sym typeface="Symbol" panose="05050102010706020507" pitchFamily="18" charset="2"/>
              </a:rPr>
              <a:t></a:t>
            </a:r>
            <a:r>
              <a:rPr lang="en-GB" baseline="-25000" dirty="0">
                <a:sym typeface="Symbol" panose="05050102010706020507" pitchFamily="18" charset="2"/>
              </a:rPr>
              <a:t>3</a:t>
            </a:r>
            <a:endParaRPr lang="en-GB" dirty="0"/>
          </a:p>
        </p:txBody>
      </p:sp>
      <p:cxnSp>
        <p:nvCxnSpPr>
          <p:cNvPr id="33" name="Straight Connector 32">
            <a:extLst>
              <a:ext uri="{FF2B5EF4-FFF2-40B4-BE49-F238E27FC236}">
                <a16:creationId xmlns:a16="http://schemas.microsoft.com/office/drawing/2014/main" id="{DD8B508E-0F92-9053-8AC0-F4205466795B}"/>
              </a:ext>
            </a:extLst>
          </p:cNvPr>
          <p:cNvCxnSpPr/>
          <p:nvPr/>
        </p:nvCxnSpPr>
        <p:spPr>
          <a:xfrm>
            <a:off x="7563142" y="2518182"/>
            <a:ext cx="0" cy="19307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86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35E6E9-740E-8E90-9323-7D4B49C29E05}"/>
              </a:ext>
            </a:extLst>
          </p:cNvPr>
          <p:cNvSpPr>
            <a:spLocks noGrp="1"/>
          </p:cNvSpPr>
          <p:nvPr>
            <p:ph idx="1"/>
          </p:nvPr>
        </p:nvSpPr>
        <p:spPr/>
        <p:txBody>
          <a:bodyPr/>
          <a:lstStyle/>
          <a:p>
            <a:pPr marL="0" indent="0">
              <a:buNone/>
            </a:pPr>
            <a:r>
              <a:rPr lang="en-GB" b="1" dirty="0"/>
              <a:t>Example</a:t>
            </a:r>
            <a:r>
              <a:rPr lang="en-GB" dirty="0"/>
              <a:t>: A turbine stage has a desired flow coefficient of 0.8, reaction of 0.5 and stage loading of 5.1.  Find the entry and exit relative flow angles and sketch the velocity triangles; calculate the axial velocity and given that the blade speed is 100 m/s, calculate the swirl angles, </a:t>
            </a:r>
            <a:r>
              <a:rPr lang="en-GB" dirty="0">
                <a:sym typeface="Symbol" panose="05050102010706020507" pitchFamily="18" charset="2"/>
              </a:rPr>
              <a:t></a:t>
            </a:r>
            <a:r>
              <a:rPr lang="en-GB" dirty="0"/>
              <a:t>. [</a:t>
            </a:r>
            <a:r>
              <a:rPr lang="en-GB" sz="2000" dirty="0">
                <a:effectLst/>
                <a:latin typeface="Aptos" panose="020B0004020202020204" pitchFamily="34" charset="0"/>
                <a:ea typeface="DengXian" panose="02010600030101010101" pitchFamily="2" charset="-122"/>
                <a:cs typeface="Times New Roman" panose="02020603050405020304" pitchFamily="18" charset="0"/>
              </a:rPr>
              <a:t>68.7</a:t>
            </a:r>
            <a:r>
              <a:rPr lang="en-GB" sz="2000" dirty="0">
                <a:effectLst/>
                <a:latin typeface="Aptos" panose="020B0004020202020204" pitchFamily="34" charset="0"/>
                <a:ea typeface="DengXian" panose="02010600030101010101" pitchFamily="2" charset="-122"/>
                <a:cs typeface="Times New Roman" panose="02020603050405020304" pitchFamily="18" charset="0"/>
                <a:sym typeface="Symbol" panose="05050102010706020507" pitchFamily="18" charset="2"/>
              </a:rPr>
              <a:t></a:t>
            </a:r>
            <a:r>
              <a:rPr lang="en-GB" sz="2000" dirty="0">
                <a:effectLst/>
                <a:latin typeface="Aptos" panose="020B0004020202020204" pitchFamily="34" charset="0"/>
                <a:ea typeface="DengXian" panose="02010600030101010101" pitchFamily="2" charset="-122"/>
                <a:cs typeface="Times New Roman" panose="02020603050405020304" pitchFamily="18" charset="0"/>
              </a:rPr>
              <a:t>, 75.0</a:t>
            </a:r>
            <a:r>
              <a:rPr lang="en-GB" sz="2000" dirty="0">
                <a:effectLst/>
                <a:latin typeface="Aptos" panose="020B0004020202020204" pitchFamily="34" charset="0"/>
                <a:ea typeface="DengXian" panose="02010600030101010101" pitchFamily="2" charset="-122"/>
                <a:cs typeface="Times New Roman" panose="02020603050405020304" pitchFamily="18" charset="0"/>
                <a:sym typeface="Symbol" panose="05050102010706020507" pitchFamily="18" charset="2"/>
              </a:rPr>
              <a:t></a:t>
            </a:r>
            <a:r>
              <a:rPr lang="en-GB" sz="2000" dirty="0">
                <a:effectLst/>
                <a:latin typeface="Aptos" panose="020B0004020202020204" pitchFamily="34" charset="0"/>
                <a:ea typeface="DengXian" panose="02010600030101010101" pitchFamily="2" charset="-122"/>
                <a:cs typeface="Times New Roman" panose="02020603050405020304" pitchFamily="18" charset="0"/>
              </a:rPr>
              <a:t>, 80 m/s, 75.0</a:t>
            </a:r>
            <a:r>
              <a:rPr lang="en-GB" sz="2000" dirty="0">
                <a:effectLst/>
                <a:latin typeface="Aptos" panose="020B0004020202020204" pitchFamily="34" charset="0"/>
                <a:ea typeface="DengXian" panose="02010600030101010101" pitchFamily="2" charset="-122"/>
                <a:cs typeface="Times New Roman" panose="02020603050405020304" pitchFamily="18" charset="0"/>
                <a:sym typeface="Symbol" panose="05050102010706020507" pitchFamily="18" charset="2"/>
              </a:rPr>
              <a:t></a:t>
            </a:r>
            <a:r>
              <a:rPr lang="en-GB" sz="2000" dirty="0">
                <a:effectLst/>
                <a:latin typeface="Aptos" panose="020B0004020202020204" pitchFamily="34" charset="0"/>
                <a:ea typeface="DengXian" panose="02010600030101010101" pitchFamily="2" charset="-122"/>
                <a:cs typeface="Times New Roman" panose="02020603050405020304" pitchFamily="18" charset="0"/>
              </a:rPr>
              <a:t>, 68.7</a:t>
            </a:r>
            <a:r>
              <a:rPr lang="en-GB" sz="2000" dirty="0">
                <a:effectLst/>
                <a:latin typeface="Aptos" panose="020B0004020202020204" pitchFamily="34" charset="0"/>
                <a:ea typeface="DengXian" panose="02010600030101010101" pitchFamily="2" charset="-122"/>
                <a:cs typeface="Times New Roman" panose="02020603050405020304" pitchFamily="18" charset="0"/>
                <a:sym typeface="Symbol" panose="05050102010706020507" pitchFamily="18" charset="2"/>
              </a:rPr>
              <a:t></a:t>
            </a:r>
            <a:r>
              <a:rPr lang="en-GB" dirty="0">
                <a:sym typeface="Symbol" panose="05050102010706020507" pitchFamily="18" charset="2"/>
              </a:rPr>
              <a:t>]</a:t>
            </a:r>
            <a:endParaRPr lang="en-GB" dirty="0"/>
          </a:p>
          <a:p>
            <a:endParaRPr lang="en-GB" dirty="0"/>
          </a:p>
        </p:txBody>
      </p:sp>
    </p:spTree>
    <p:extLst>
      <p:ext uri="{BB962C8B-B14F-4D97-AF65-F5344CB8AC3E}">
        <p14:creationId xmlns:p14="http://schemas.microsoft.com/office/powerpoint/2010/main" val="1874970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837F-3371-0FEF-E34D-D743F1C9E248}"/>
              </a:ext>
            </a:extLst>
          </p:cNvPr>
          <p:cNvSpPr>
            <a:spLocks noGrp="1"/>
          </p:cNvSpPr>
          <p:nvPr>
            <p:ph type="title"/>
          </p:nvPr>
        </p:nvSpPr>
        <p:spPr>
          <a:xfrm>
            <a:off x="5148335" y="758952"/>
            <a:ext cx="6281663" cy="1952716"/>
          </a:xfrm>
        </p:spPr>
        <p:txBody>
          <a:bodyPr anchor="ctr">
            <a:normAutofit/>
          </a:bodyPr>
          <a:lstStyle/>
          <a:p>
            <a:r>
              <a:rPr lang="en-GB"/>
              <a:t>Turbine vs. compressor</a:t>
            </a:r>
          </a:p>
        </p:txBody>
      </p:sp>
      <p:pic>
        <p:nvPicPr>
          <p:cNvPr id="7" name="Picture 6" descr="Spiralling fan figure">
            <a:extLst>
              <a:ext uri="{FF2B5EF4-FFF2-40B4-BE49-F238E27FC236}">
                <a16:creationId xmlns:a16="http://schemas.microsoft.com/office/drawing/2014/main" id="{1462E507-0638-839A-383E-5A06D0A6B2BF}"/>
              </a:ext>
            </a:extLst>
          </p:cNvPr>
          <p:cNvPicPr>
            <a:picLocks noChangeAspect="1"/>
          </p:cNvPicPr>
          <p:nvPr/>
        </p:nvPicPr>
        <p:blipFill rotWithShape="1">
          <a:blip r:embed="rId2"/>
          <a:srcRect l="5978" r="49289" b="-1"/>
          <a:stretch/>
        </p:blipFill>
        <p:spPr>
          <a:xfrm>
            <a:off x="20" y="10"/>
            <a:ext cx="4595888" cy="6857990"/>
          </a:xfrm>
          <a:prstGeom prst="rect">
            <a:avLst/>
          </a:prstGeom>
        </p:spPr>
      </p:pic>
      <p:sp>
        <p:nvSpPr>
          <p:cNvPr id="5" name="Content Placeholder 4">
            <a:extLst>
              <a:ext uri="{FF2B5EF4-FFF2-40B4-BE49-F238E27FC236}">
                <a16:creationId xmlns:a16="http://schemas.microsoft.com/office/drawing/2014/main" id="{913F84F0-AC99-75CD-F96D-446E3E995224}"/>
              </a:ext>
            </a:extLst>
          </p:cNvPr>
          <p:cNvSpPr>
            <a:spLocks noGrp="1"/>
          </p:cNvSpPr>
          <p:nvPr>
            <p:ph idx="1"/>
          </p:nvPr>
        </p:nvSpPr>
        <p:spPr>
          <a:xfrm>
            <a:off x="5148208" y="3161680"/>
            <a:ext cx="6281663" cy="2620409"/>
          </a:xfrm>
        </p:spPr>
        <p:txBody>
          <a:bodyPr>
            <a:normAutofit/>
          </a:bodyPr>
          <a:lstStyle/>
          <a:p>
            <a:pPr lvl="1"/>
            <a:r>
              <a:rPr lang="en-GB"/>
              <a:t>Compressor blades are thin and have low curvature, reducing the suction side separation risk and causing little flow passage restriction, lowering shock risk</a:t>
            </a:r>
          </a:p>
          <a:p>
            <a:pPr lvl="1"/>
            <a:r>
              <a:rPr lang="en-GB"/>
              <a:t>Turbine blades can take a much higher loading per stage and are therefore thick and strong, and they turn the flow much more, since flow turning is related to amount of work done by Euler work equation.</a:t>
            </a:r>
          </a:p>
        </p:txBody>
      </p:sp>
    </p:spTree>
    <p:extLst>
      <p:ext uri="{BB962C8B-B14F-4D97-AF65-F5344CB8AC3E}">
        <p14:creationId xmlns:p14="http://schemas.microsoft.com/office/powerpoint/2010/main" val="1240949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Fire and smoke">
            <a:extLst>
              <a:ext uri="{FF2B5EF4-FFF2-40B4-BE49-F238E27FC236}">
                <a16:creationId xmlns:a16="http://schemas.microsoft.com/office/drawing/2014/main" id="{0CA29B09-D5E4-823C-5E45-F42EA99C0881}"/>
              </a:ext>
            </a:extLst>
          </p:cNvPr>
          <p:cNvPicPr>
            <a:picLocks noChangeAspect="1"/>
          </p:cNvPicPr>
          <p:nvPr/>
        </p:nvPicPr>
        <p:blipFill rotWithShape="1">
          <a:blip r:embed="rId2"/>
          <a:srcRect t="14756" b="974"/>
          <a:stretch/>
        </p:blipFill>
        <p:spPr>
          <a:xfrm>
            <a:off x="1" y="10"/>
            <a:ext cx="12191999" cy="6857990"/>
          </a:xfrm>
          <a:prstGeom prst="rect">
            <a:avLst/>
          </a:prstGeom>
        </p:spPr>
      </p:pic>
      <p:sp>
        <p:nvSpPr>
          <p:cNvPr id="2" name="Title 1">
            <a:extLst>
              <a:ext uri="{FF2B5EF4-FFF2-40B4-BE49-F238E27FC236}">
                <a16:creationId xmlns:a16="http://schemas.microsoft.com/office/drawing/2014/main" id="{57144252-7165-1614-2A73-231957C7D70E}"/>
              </a:ext>
            </a:extLst>
          </p:cNvPr>
          <p:cNvSpPr>
            <a:spLocks noGrp="1"/>
          </p:cNvSpPr>
          <p:nvPr>
            <p:ph type="title"/>
          </p:nvPr>
        </p:nvSpPr>
        <p:spPr>
          <a:xfrm>
            <a:off x="1078992" y="1143001"/>
            <a:ext cx="9052560" cy="1102010"/>
          </a:xfrm>
        </p:spPr>
        <p:txBody>
          <a:bodyPr vert="horz" lIns="91440" tIns="45720" rIns="91440" bIns="45720" rtlCol="0" anchor="t">
            <a:normAutofit/>
          </a:bodyPr>
          <a:lstStyle/>
          <a:p>
            <a:r>
              <a:rPr lang="en-US">
                <a:solidFill>
                  <a:srgbClr val="FFFFFF"/>
                </a:solidFill>
              </a:rPr>
              <a:t>Combustion</a:t>
            </a:r>
          </a:p>
        </p:txBody>
      </p:sp>
    </p:spTree>
    <p:extLst>
      <p:ext uri="{BB962C8B-B14F-4D97-AF65-F5344CB8AC3E}">
        <p14:creationId xmlns:p14="http://schemas.microsoft.com/office/powerpoint/2010/main" val="1642604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22451F-CB22-699D-5A4E-560DAD9C3F80}"/>
              </a:ext>
            </a:extLst>
          </p:cNvPr>
          <p:cNvSpPr txBox="1"/>
          <p:nvPr/>
        </p:nvSpPr>
        <p:spPr>
          <a:xfrm>
            <a:off x="263611" y="271849"/>
            <a:ext cx="11681254" cy="2585323"/>
          </a:xfrm>
          <a:prstGeom prst="rect">
            <a:avLst/>
          </a:prstGeom>
          <a:noFill/>
        </p:spPr>
        <p:txBody>
          <a:bodyPr wrap="square" rtlCol="0">
            <a:spAutoFit/>
          </a:bodyPr>
          <a:lstStyle/>
          <a:p>
            <a:r>
              <a:rPr lang="en-GB" b="1" dirty="0"/>
              <a:t>Example: </a:t>
            </a:r>
            <a:r>
              <a:rPr lang="en-GB" dirty="0"/>
              <a:t>A reaction used in a gasifier is the ‘water-gas shift’ reaction: H</a:t>
            </a:r>
            <a:r>
              <a:rPr lang="en-GB" baseline="-25000" dirty="0"/>
              <a:t>2</a:t>
            </a:r>
            <a:r>
              <a:rPr lang="en-GB" dirty="0"/>
              <a:t> + CO</a:t>
            </a:r>
            <a:r>
              <a:rPr lang="en-GB" baseline="-25000" dirty="0"/>
              <a:t>2</a:t>
            </a:r>
            <a:r>
              <a:rPr lang="en-GB" dirty="0"/>
              <a:t> = H</a:t>
            </a:r>
            <a:r>
              <a:rPr lang="en-GB" baseline="-25000" dirty="0"/>
              <a:t>2</a:t>
            </a:r>
            <a:r>
              <a:rPr lang="en-GB" dirty="0"/>
              <a:t>O + CO</a:t>
            </a:r>
          </a:p>
          <a:p>
            <a:r>
              <a:rPr lang="en-GB" dirty="0"/>
              <a:t>The temperature in the gasifier is 1327</a:t>
            </a:r>
            <a:r>
              <a:rPr lang="en-GB" dirty="0">
                <a:sym typeface="Symbol" panose="05050102010706020507" pitchFamily="18" charset="2"/>
              </a:rPr>
              <a:t>C.  Find the reaction equilibrium constant for this reaction at that temperature.  What does it mean for the balance of the reactants and products?</a:t>
            </a:r>
          </a:p>
          <a:p>
            <a:r>
              <a:rPr lang="en-GB" dirty="0">
                <a:sym typeface="Symbol" panose="05050102010706020507" pitchFamily="18" charset="2"/>
              </a:rPr>
              <a:t>[</a:t>
            </a:r>
            <a:r>
              <a:rPr lang="en-GB" sz="1800" dirty="0">
                <a:effectLst/>
                <a:latin typeface="Aptos" panose="020B0004020202020204" pitchFamily="34" charset="0"/>
                <a:ea typeface="DengXian" panose="02010600030101010101" pitchFamily="2" charset="-122"/>
                <a:cs typeface="Times New Roman" panose="02020603050405020304" pitchFamily="18" charset="0"/>
              </a:rPr>
              <a:t>ln K = 1.091, since it is not close to 7, it means it is not close to complete in the direction of the products, and as near 1 it is near to equal proportions]</a:t>
            </a:r>
          </a:p>
          <a:p>
            <a:endParaRPr lang="en-GB" dirty="0">
              <a:latin typeface="Aptos" panose="020B0004020202020204" pitchFamily="34" charset="0"/>
              <a:ea typeface="DengXian" panose="02010600030101010101" pitchFamily="2" charset="-122"/>
              <a:cs typeface="Times New Roman" panose="02020603050405020304" pitchFamily="18" charset="0"/>
            </a:endParaRPr>
          </a:p>
          <a:p>
            <a:r>
              <a:rPr lang="en-GB" b="1" dirty="0">
                <a:latin typeface="Aptos" panose="020B0004020202020204" pitchFamily="34" charset="0"/>
                <a:ea typeface="DengXian" panose="02010600030101010101" pitchFamily="2" charset="-122"/>
                <a:cs typeface="Times New Roman" panose="02020603050405020304" pitchFamily="18" charset="0"/>
              </a:rPr>
              <a:t>Example: </a:t>
            </a:r>
            <a:r>
              <a:rPr lang="en-GB" dirty="0">
                <a:sym typeface="Symbol" panose="05050102010706020507" pitchFamily="18" charset="2"/>
              </a:rPr>
              <a:t>Use the enthalpies of formation method to find out whether the reaction is endothermic or exothermic in the forward direction. </a:t>
            </a:r>
            <a:r>
              <a:rPr lang="en-GB" sz="1800" dirty="0">
                <a:effectLst/>
                <a:latin typeface="Aptos" panose="020B0004020202020204" pitchFamily="34" charset="0"/>
                <a:ea typeface="DengXian" panose="02010600030101010101" pitchFamily="2" charset="-122"/>
                <a:cs typeface="Times New Roman" panose="02020603050405020304" pitchFamily="18" charset="0"/>
              </a:rPr>
              <a:t>[+41160, endothermic]</a:t>
            </a:r>
            <a:endParaRPr lang="en-GB" dirty="0">
              <a:sym typeface="Symbol" panose="05050102010706020507" pitchFamily="18" charset="2"/>
            </a:endParaRPr>
          </a:p>
          <a:p>
            <a:endParaRPr lang="en-GB" b="1" dirty="0"/>
          </a:p>
        </p:txBody>
      </p:sp>
    </p:spTree>
    <p:extLst>
      <p:ext uri="{BB962C8B-B14F-4D97-AF65-F5344CB8AC3E}">
        <p14:creationId xmlns:p14="http://schemas.microsoft.com/office/powerpoint/2010/main" val="28693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0" name="Straight Connector 9">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8682D-A813-9FE2-3695-542A28454231}"/>
              </a:ext>
            </a:extLst>
          </p:cNvPr>
          <p:cNvSpPr>
            <a:spLocks noGrp="1"/>
          </p:cNvSpPr>
          <p:nvPr>
            <p:ph type="title"/>
          </p:nvPr>
        </p:nvSpPr>
        <p:spPr>
          <a:xfrm>
            <a:off x="1078991" y="893935"/>
            <a:ext cx="5364937" cy="3339390"/>
          </a:xfrm>
        </p:spPr>
        <p:txBody>
          <a:bodyPr vert="horz" lIns="91440" tIns="45720" rIns="91440" bIns="45720" rtlCol="0" anchor="ctr">
            <a:normAutofit/>
          </a:bodyPr>
          <a:lstStyle/>
          <a:p>
            <a:r>
              <a:rPr lang="en-US"/>
              <a:t>Exergy</a:t>
            </a:r>
          </a:p>
        </p:txBody>
      </p:sp>
      <p:cxnSp>
        <p:nvCxnSpPr>
          <p:cNvPr id="14" name="Straight Connector 13">
            <a:extLst>
              <a:ext uri="{FF2B5EF4-FFF2-40B4-BE49-F238E27FC236}">
                <a16:creationId xmlns:a16="http://schemas.microsoft.com/office/drawing/2014/main" id="{E3B95BE3-D5B2-4F38-9A01-17866C9FB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40408" y="4555071"/>
            <a:ext cx="530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5A35CB-AA54-B3BE-8290-A4873AAC1946}"/>
              </a:ext>
            </a:extLst>
          </p:cNvPr>
          <p:cNvPicPr>
            <a:picLocks noChangeAspect="1"/>
          </p:cNvPicPr>
          <p:nvPr/>
        </p:nvPicPr>
        <p:blipFill rotWithShape="1">
          <a:blip r:embed="rId2"/>
          <a:srcRect r="57986" b="1"/>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16"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1883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AE6B79-9B41-9E4E-C406-04F333BD39CA}"/>
              </a:ext>
            </a:extLst>
          </p:cNvPr>
          <p:cNvSpPr txBox="1"/>
          <p:nvPr/>
        </p:nvSpPr>
        <p:spPr>
          <a:xfrm>
            <a:off x="231228" y="252248"/>
            <a:ext cx="11666482" cy="923330"/>
          </a:xfrm>
          <a:prstGeom prst="rect">
            <a:avLst/>
          </a:prstGeom>
          <a:noFill/>
        </p:spPr>
        <p:txBody>
          <a:bodyPr wrap="square" rtlCol="0">
            <a:spAutoFit/>
          </a:bodyPr>
          <a:lstStyle/>
          <a:p>
            <a:r>
              <a:rPr lang="en-GB" b="1" dirty="0"/>
              <a:t>Example: </a:t>
            </a:r>
            <a:r>
              <a:rPr lang="en-GB" dirty="0"/>
              <a:t>A gas compressor has a gas mass flow rate of 20 kg/s and inlet condition 288 K, 1 bar, and outlet condition 580 K, 8 bar.  The zero condition is 1 bar, 288 K.  Calculate the irreversibility of this situation.  c</a:t>
            </a:r>
            <a:r>
              <a:rPr lang="en-GB" baseline="-25000" dirty="0"/>
              <a:t>p</a:t>
            </a:r>
            <a:r>
              <a:rPr lang="en-GB" dirty="0"/>
              <a:t> = 1.005 kJ/</a:t>
            </a:r>
            <a:r>
              <a:rPr lang="en-GB" dirty="0" err="1"/>
              <a:t>kgK</a:t>
            </a:r>
            <a:r>
              <a:rPr lang="en-GB" dirty="0"/>
              <a:t>, </a:t>
            </a:r>
            <a:r>
              <a:rPr lang="en-GB" dirty="0">
                <a:sym typeface="Symbol" panose="05050102010706020507" pitchFamily="18" charset="2"/>
              </a:rPr>
              <a:t>R = 0.287 kJ/</a:t>
            </a:r>
            <a:r>
              <a:rPr lang="en-GB" dirty="0" err="1">
                <a:sym typeface="Symbol" panose="05050102010706020507" pitchFamily="18" charset="2"/>
              </a:rPr>
              <a:t>kgK</a:t>
            </a:r>
            <a:r>
              <a:rPr lang="en-GB" dirty="0">
                <a:sym typeface="Symbol" panose="05050102010706020507" pitchFamily="18" charset="2"/>
              </a:rPr>
              <a:t>.  [5868 kW]</a:t>
            </a:r>
            <a:endParaRPr lang="en-GB" dirty="0"/>
          </a:p>
        </p:txBody>
      </p:sp>
    </p:spTree>
    <p:extLst>
      <p:ext uri="{BB962C8B-B14F-4D97-AF65-F5344CB8AC3E}">
        <p14:creationId xmlns:p14="http://schemas.microsoft.com/office/powerpoint/2010/main" val="1433931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 descr="Bike Chain">
            <a:extLst>
              <a:ext uri="{FF2B5EF4-FFF2-40B4-BE49-F238E27FC236}">
                <a16:creationId xmlns:a16="http://schemas.microsoft.com/office/drawing/2014/main" id="{D1E4569F-E097-DDB2-CB06-224A11868D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1" y="10"/>
            <a:ext cx="12191999" cy="6857990"/>
          </a:xfrm>
          <a:prstGeom prst="rect">
            <a:avLst/>
          </a:prstGeom>
        </p:spPr>
      </p:pic>
      <p:sp>
        <p:nvSpPr>
          <p:cNvPr id="30" name="Rectangle 10">
            <a:extLst>
              <a:ext uri="{FF2B5EF4-FFF2-40B4-BE49-F238E27FC236}">
                <a16:creationId xmlns:a16="http://schemas.microsoft.com/office/drawing/2014/main" id="{50828E5B-9EDE-4D1D-8C59-333EDC952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8992" y="3513151"/>
            <a:ext cx="8714346" cy="1334069"/>
          </a:xfrm>
        </p:spPr>
        <p:txBody>
          <a:bodyPr anchor="b">
            <a:normAutofit/>
          </a:bodyPr>
          <a:lstStyle/>
          <a:p>
            <a:r>
              <a:rPr lang="en-US" sz="5100">
                <a:solidFill>
                  <a:srgbClr val="FFFFFF"/>
                </a:solidFill>
                <a:cs typeface="Calibri Light"/>
              </a:rPr>
              <a:t>Review of Steam Turbine Cycles</a:t>
            </a:r>
            <a:endParaRPr lang="en-US" sz="5100">
              <a:solidFill>
                <a:srgbClr val="FFFFFF"/>
              </a:solidFill>
            </a:endParaRPr>
          </a:p>
        </p:txBody>
      </p:sp>
      <p:sp>
        <p:nvSpPr>
          <p:cNvPr id="3" name="Subtitle 2"/>
          <p:cNvSpPr>
            <a:spLocks noGrp="1"/>
          </p:cNvSpPr>
          <p:nvPr>
            <p:ph type="subTitle" idx="1"/>
          </p:nvPr>
        </p:nvSpPr>
        <p:spPr>
          <a:xfrm>
            <a:off x="1078992" y="5162507"/>
            <a:ext cx="8714346" cy="771097"/>
          </a:xfrm>
        </p:spPr>
        <p:txBody>
          <a:bodyPr>
            <a:normAutofit/>
          </a:bodyPr>
          <a:lstStyle/>
          <a:p>
            <a:endParaRPr lang="en-US">
              <a:solidFill>
                <a:srgbClr val="FFFFFF"/>
              </a:solidFill>
            </a:endParaRPr>
          </a:p>
        </p:txBody>
      </p:sp>
      <p:cxnSp>
        <p:nvCxnSpPr>
          <p:cNvPr id="31" name="Straight Connector 12">
            <a:extLst>
              <a:ext uri="{FF2B5EF4-FFF2-40B4-BE49-F238E27FC236}">
                <a16:creationId xmlns:a16="http://schemas.microsoft.com/office/drawing/2014/main" id="{C56E7048-86CF-445D-8846-414F144FD8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75209" y="5016207"/>
            <a:ext cx="861812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09857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2DB784-2FCC-B1E6-C820-593D0C6D324C}"/>
              </a:ext>
            </a:extLst>
          </p:cNvPr>
          <p:cNvSpPr>
            <a:spLocks noGrp="1"/>
          </p:cNvSpPr>
          <p:nvPr>
            <p:ph type="title"/>
          </p:nvPr>
        </p:nvSpPr>
        <p:spPr>
          <a:xfrm>
            <a:off x="5877532" y="1063255"/>
            <a:ext cx="5312254" cy="1806727"/>
          </a:xfrm>
        </p:spPr>
        <p:txBody>
          <a:bodyPr>
            <a:normAutofit/>
          </a:bodyPr>
          <a:lstStyle/>
          <a:p>
            <a:r>
              <a:rPr lang="en-US" dirty="0"/>
              <a:t>Feed Heating</a:t>
            </a:r>
          </a:p>
        </p:txBody>
      </p:sp>
      <p:pic>
        <p:nvPicPr>
          <p:cNvPr id="5" name="Picture 4" descr="Natural petrol fired electrical power plant">
            <a:extLst>
              <a:ext uri="{FF2B5EF4-FFF2-40B4-BE49-F238E27FC236}">
                <a16:creationId xmlns:a16="http://schemas.microsoft.com/office/drawing/2014/main" id="{861600A4-5691-0C74-D002-DFF684720BCB}"/>
              </a:ext>
            </a:extLst>
          </p:cNvPr>
          <p:cNvPicPr>
            <a:picLocks noChangeAspect="1"/>
          </p:cNvPicPr>
          <p:nvPr/>
        </p:nvPicPr>
        <p:blipFill rotWithShape="1">
          <a:blip r:embed="rId2"/>
          <a:srcRect l="13242" r="36072" b="-3"/>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1" name="Straight Connector 10">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9D67D6-20DC-2EBC-2B17-9768D58DD228}"/>
              </a:ext>
            </a:extLst>
          </p:cNvPr>
          <p:cNvSpPr>
            <a:spLocks noGrp="1"/>
          </p:cNvSpPr>
          <p:nvPr>
            <p:ph idx="1"/>
          </p:nvPr>
        </p:nvSpPr>
        <p:spPr>
          <a:xfrm>
            <a:off x="5877532" y="3309582"/>
            <a:ext cx="5312254" cy="2485157"/>
          </a:xfrm>
        </p:spPr>
        <p:txBody>
          <a:bodyPr vert="horz" lIns="91440" tIns="45720" rIns="91440" bIns="45720" rtlCol="0" anchor="t">
            <a:normAutofit/>
          </a:bodyPr>
          <a:lstStyle/>
          <a:p>
            <a:pPr marL="0" indent="0">
              <a:buNone/>
            </a:pPr>
            <a:r>
              <a:rPr lang="en-US" dirty="0"/>
              <a:t>Purpose is to heat the boiler feedwater in the </a:t>
            </a:r>
            <a:r>
              <a:rPr lang="en-US" dirty="0" err="1"/>
              <a:t>economiser</a:t>
            </a:r>
            <a:r>
              <a:rPr lang="en-US" dirty="0"/>
              <a:t> (where the water is heated to boiling point) so that the lower temperature heating is done using thermal energy from the steam rather than from external heat</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963211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CD0001-801D-CC53-44D2-690A93E248AB}"/>
              </a:ext>
            </a:extLst>
          </p:cNvPr>
          <p:cNvSpPr>
            <a:spLocks noGrp="1"/>
          </p:cNvSpPr>
          <p:nvPr>
            <p:ph type="title"/>
          </p:nvPr>
        </p:nvSpPr>
        <p:spPr>
          <a:xfrm>
            <a:off x="5877532" y="1063255"/>
            <a:ext cx="5312254" cy="1806727"/>
          </a:xfrm>
        </p:spPr>
        <p:txBody>
          <a:bodyPr>
            <a:normAutofit/>
          </a:bodyPr>
          <a:lstStyle/>
          <a:p>
            <a:r>
              <a:rPr lang="en-US" dirty="0"/>
              <a:t>Open feed heater</a:t>
            </a:r>
          </a:p>
        </p:txBody>
      </p:sp>
      <p:pic>
        <p:nvPicPr>
          <p:cNvPr id="5" name="Picture 4" descr="Natural petrol fired electrical power plant">
            <a:extLst>
              <a:ext uri="{FF2B5EF4-FFF2-40B4-BE49-F238E27FC236}">
                <a16:creationId xmlns:a16="http://schemas.microsoft.com/office/drawing/2014/main" id="{25A4F9FD-208E-37F7-0DC4-DCA4FC316A92}"/>
              </a:ext>
            </a:extLst>
          </p:cNvPr>
          <p:cNvPicPr>
            <a:picLocks noChangeAspect="1"/>
          </p:cNvPicPr>
          <p:nvPr/>
        </p:nvPicPr>
        <p:blipFill rotWithShape="1">
          <a:blip r:embed="rId2"/>
          <a:srcRect l="13242" r="36072" b="-3"/>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1" name="Straight Connector 10">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0910CEC-10FE-546B-2835-F9F8863A24C9}"/>
              </a:ext>
            </a:extLst>
          </p:cNvPr>
          <p:cNvSpPr>
            <a:spLocks noGrp="1"/>
          </p:cNvSpPr>
          <p:nvPr>
            <p:ph idx="1"/>
          </p:nvPr>
        </p:nvSpPr>
        <p:spPr>
          <a:xfrm>
            <a:off x="5877532" y="3309582"/>
            <a:ext cx="5332848" cy="3463399"/>
          </a:xfrm>
        </p:spPr>
        <p:txBody>
          <a:bodyPr vert="horz" lIns="91440" tIns="45720" rIns="91440" bIns="45720" rtlCol="0" anchor="t">
            <a:normAutofit fontScale="85000" lnSpcReduction="20000"/>
          </a:bodyPr>
          <a:lstStyle/>
          <a:p>
            <a:pPr>
              <a:lnSpc>
                <a:spcPct val="100000"/>
              </a:lnSpc>
            </a:pPr>
            <a:r>
              <a:rPr lang="en-US" dirty="0"/>
              <a:t>A </a:t>
            </a:r>
            <a:r>
              <a:rPr lang="en-US" dirty="0" err="1"/>
              <a:t>propotion</a:t>
            </a:r>
            <a:r>
              <a:rPr lang="en-US" dirty="0"/>
              <a:t> of steam is extracted part way through the turbine expansion and mixed directly with the feed water at the pressure of the steam</a:t>
            </a:r>
            <a:endParaRPr lang="en-US"/>
          </a:p>
          <a:p>
            <a:pPr>
              <a:lnSpc>
                <a:spcPct val="100000"/>
              </a:lnSpc>
            </a:pPr>
            <a:r>
              <a:rPr lang="en-US" dirty="0"/>
              <a:t>The feedwater must be pumped from the lower pressure up to this intermediate steam pressure</a:t>
            </a:r>
          </a:p>
          <a:p>
            <a:pPr>
              <a:lnSpc>
                <a:spcPct val="100000"/>
              </a:lnSpc>
            </a:pPr>
            <a:r>
              <a:rPr lang="en-US" dirty="0"/>
              <a:t>The proportion of steam required is determined by a simple enthalpy addition of the mixing streams</a:t>
            </a:r>
          </a:p>
          <a:p>
            <a:pPr>
              <a:lnSpc>
                <a:spcPct val="100000"/>
              </a:lnSpc>
            </a:pPr>
            <a:r>
              <a:rPr lang="en-US" dirty="0"/>
              <a:t>The lowest pressure open heater in a steam cycle is used as a de-aerator to remove air from the cycle</a:t>
            </a:r>
          </a:p>
          <a:p>
            <a:pPr>
              <a:lnSpc>
                <a:spcPct val="100000"/>
              </a:lnSpc>
            </a:pPr>
            <a:r>
              <a:rPr lang="en-US" dirty="0"/>
              <a:t>An extra pump is required due to the intermediate water pump pressure</a:t>
            </a:r>
          </a:p>
          <a:p>
            <a:pPr marL="0" indent="0">
              <a:lnSpc>
                <a:spcPct val="100000"/>
              </a:lnSpc>
              <a:buNone/>
            </a:pPr>
            <a:endParaRPr lang="en-US" dirty="0"/>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149324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23B4B7-409C-DEC9-4C1A-A3B94D4E7792}"/>
              </a:ext>
            </a:extLst>
          </p:cNvPr>
          <p:cNvSpPr txBox="1"/>
          <p:nvPr/>
        </p:nvSpPr>
        <p:spPr>
          <a:xfrm>
            <a:off x="337625" y="267286"/>
            <a:ext cx="11437033" cy="1200329"/>
          </a:xfrm>
          <a:prstGeom prst="rect">
            <a:avLst/>
          </a:prstGeom>
          <a:noFill/>
        </p:spPr>
        <p:txBody>
          <a:bodyPr wrap="square" rtlCol="0">
            <a:spAutoFit/>
          </a:bodyPr>
          <a:lstStyle/>
          <a:p>
            <a:r>
              <a:rPr lang="en-GB" dirty="0"/>
              <a:t>A hypersonic aircraft has a maximum speed of Mach 6.7 in atmosphere T = 226 K and p = 0.01197 bar.  The wing shape has a 6 degree included angle at the leading edge.  Determine the possible shock angles and for the weak shock, calculate the Mach number after the shock.  Ignore angle of attack and assume a symmetrical flow about the horizontal plane through the nose centre point. [11</a:t>
            </a:r>
            <a:r>
              <a:rPr lang="en-GB" dirty="0">
                <a:sym typeface="Symbol" panose="05050102010706020507" pitchFamily="18" charset="2"/>
              </a:rPr>
              <a:t>, 88, 5.76] </a:t>
            </a:r>
            <a:endParaRPr lang="en-GB" dirty="0"/>
          </a:p>
        </p:txBody>
      </p:sp>
      <p:pic>
        <p:nvPicPr>
          <p:cNvPr id="1026" name="Picture 2" descr="Applsci 10 08211 g001">
            <a:extLst>
              <a:ext uri="{FF2B5EF4-FFF2-40B4-BE49-F238E27FC236}">
                <a16:creationId xmlns:a16="http://schemas.microsoft.com/office/drawing/2014/main" id="{11962870-98A0-7453-12A0-DCD6AF2C8E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59" y="1600993"/>
            <a:ext cx="12192000" cy="36560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262D94-E2DB-4346-EFE7-58DBC412B5C6}"/>
              </a:ext>
            </a:extLst>
          </p:cNvPr>
          <p:cNvSpPr txBox="1"/>
          <p:nvPr/>
        </p:nvSpPr>
        <p:spPr>
          <a:xfrm>
            <a:off x="187607" y="5557464"/>
            <a:ext cx="6093618" cy="369332"/>
          </a:xfrm>
          <a:prstGeom prst="rect">
            <a:avLst/>
          </a:prstGeom>
          <a:noFill/>
        </p:spPr>
        <p:txBody>
          <a:bodyPr wrap="square">
            <a:spAutoFit/>
          </a:bodyPr>
          <a:lstStyle/>
          <a:p>
            <a:r>
              <a:rPr lang="en-GB" dirty="0"/>
              <a:t>https://www.mdpi.com/2076-3417/10/22/8211</a:t>
            </a:r>
          </a:p>
        </p:txBody>
      </p:sp>
    </p:spTree>
    <p:extLst>
      <p:ext uri="{BB962C8B-B14F-4D97-AF65-F5344CB8AC3E}">
        <p14:creationId xmlns:p14="http://schemas.microsoft.com/office/powerpoint/2010/main" val="908247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D6CAE4-A0B0-EBD2-936F-65E359E9E9A3}"/>
              </a:ext>
            </a:extLst>
          </p:cNvPr>
          <p:cNvSpPr txBox="1">
            <a:spLocks/>
          </p:cNvSpPr>
          <p:nvPr/>
        </p:nvSpPr>
        <p:spPr>
          <a:xfrm>
            <a:off x="758952" y="758952"/>
            <a:ext cx="3831336" cy="47548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r>
              <a:rPr lang="en-US" sz="2400" b="1" dirty="0"/>
              <a:t>Example: </a:t>
            </a:r>
            <a:r>
              <a:rPr lang="en-US" sz="2400" dirty="0"/>
              <a:t>An isentropic steam cycle with pressure 160 bar and superheat temperature 550°C has a feed-heater that raises the</a:t>
            </a:r>
            <a:r>
              <a:rPr lang="en-US" sz="3600" dirty="0"/>
              <a:t> </a:t>
            </a:r>
            <a:r>
              <a:rPr lang="en-US" sz="2400" dirty="0"/>
              <a:t>feedwater temperature from 40°C to 150°C by extracting steam at 5 bar from the turbine.</a:t>
            </a:r>
            <a:br>
              <a:rPr lang="en-US" sz="2400" dirty="0"/>
            </a:br>
            <a:r>
              <a:rPr lang="en-US" sz="2400" dirty="0"/>
              <a:t>How much steam is extracted? (0.2)</a:t>
            </a:r>
            <a:br>
              <a:rPr lang="en-US" sz="2400" dirty="0"/>
            </a:br>
            <a:r>
              <a:rPr lang="en-US" sz="2400" dirty="0"/>
              <a:t>What is the cycle efficiency? (</a:t>
            </a:r>
            <a:r>
              <a:rPr lang="pl-PL" sz="2400" dirty="0"/>
              <a:t>w, 1303 kJ/kg, q, 2794 kJ/kg, 0.47</a:t>
            </a:r>
            <a:r>
              <a:rPr lang="en-US" sz="2400" dirty="0"/>
              <a:t>)</a:t>
            </a:r>
            <a:br>
              <a:rPr lang="en-US" sz="2400" dirty="0"/>
            </a:br>
            <a:r>
              <a:rPr lang="en-US" sz="2400" dirty="0"/>
              <a:t>Compare with no feed heater case. (1420 kJ/kg, 0.435)</a:t>
            </a:r>
          </a:p>
        </p:txBody>
      </p:sp>
    </p:spTree>
    <p:extLst>
      <p:ext uri="{BB962C8B-B14F-4D97-AF65-F5344CB8AC3E}">
        <p14:creationId xmlns:p14="http://schemas.microsoft.com/office/powerpoint/2010/main" val="1964822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7E345-1A34-238D-2804-6D8A3485E9CC}"/>
              </a:ext>
            </a:extLst>
          </p:cNvPr>
          <p:cNvSpPr>
            <a:spLocks noGrp="1"/>
          </p:cNvSpPr>
          <p:nvPr>
            <p:ph type="title"/>
          </p:nvPr>
        </p:nvSpPr>
        <p:spPr>
          <a:xfrm>
            <a:off x="5877532" y="1063255"/>
            <a:ext cx="5312254" cy="1806727"/>
          </a:xfrm>
        </p:spPr>
        <p:txBody>
          <a:bodyPr>
            <a:normAutofit/>
          </a:bodyPr>
          <a:lstStyle/>
          <a:p>
            <a:r>
              <a:rPr lang="en-US" dirty="0"/>
              <a:t>Closed feed heater</a:t>
            </a:r>
          </a:p>
        </p:txBody>
      </p:sp>
      <p:pic>
        <p:nvPicPr>
          <p:cNvPr id="5" name="Picture 4" descr="Blue painted factory">
            <a:extLst>
              <a:ext uri="{FF2B5EF4-FFF2-40B4-BE49-F238E27FC236}">
                <a16:creationId xmlns:a16="http://schemas.microsoft.com/office/drawing/2014/main" id="{161425A3-E72A-0913-8C43-7922AC89F6CE}"/>
              </a:ext>
            </a:extLst>
          </p:cNvPr>
          <p:cNvPicPr>
            <a:picLocks noChangeAspect="1"/>
          </p:cNvPicPr>
          <p:nvPr/>
        </p:nvPicPr>
        <p:blipFill rotWithShape="1">
          <a:blip r:embed="rId2"/>
          <a:srcRect l="34307" r="15008" b="-3"/>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1" name="Straight Connector 10">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463B05-DD3B-9184-183E-4BEE3CE36473}"/>
              </a:ext>
            </a:extLst>
          </p:cNvPr>
          <p:cNvSpPr>
            <a:spLocks noGrp="1"/>
          </p:cNvSpPr>
          <p:nvPr>
            <p:ph idx="1"/>
          </p:nvPr>
        </p:nvSpPr>
        <p:spPr>
          <a:xfrm>
            <a:off x="5877532" y="3309582"/>
            <a:ext cx="5332848" cy="3370724"/>
          </a:xfrm>
        </p:spPr>
        <p:txBody>
          <a:bodyPr vert="horz" lIns="91440" tIns="45720" rIns="91440" bIns="45720" rtlCol="0" anchor="t">
            <a:normAutofit/>
          </a:bodyPr>
          <a:lstStyle/>
          <a:p>
            <a:pPr>
              <a:lnSpc>
                <a:spcPct val="100000"/>
              </a:lnSpc>
            </a:pPr>
            <a:r>
              <a:rPr lang="en-US" sz="1400" dirty="0"/>
              <a:t>A proportion of steam is extracted from the steam turbine at an intermediate pressure, higher than the pressure of the open feed heater</a:t>
            </a:r>
          </a:p>
          <a:p>
            <a:pPr>
              <a:lnSpc>
                <a:spcPct val="100000"/>
              </a:lnSpc>
            </a:pPr>
            <a:r>
              <a:rPr lang="en-US" sz="1400" dirty="0"/>
              <a:t>This steam exchanges heat via a heat exchanger with the feedwater after the open feed heater</a:t>
            </a:r>
          </a:p>
          <a:p>
            <a:pPr>
              <a:lnSpc>
                <a:spcPct val="100000"/>
              </a:lnSpc>
            </a:pPr>
            <a:r>
              <a:rPr lang="en-US" sz="1400" dirty="0"/>
              <a:t>The steam condenses in the heat exchanger and then is 'flashed' through a throttle to the lower pressure where it becomes low quality wet steam added to the open </a:t>
            </a:r>
            <a:r>
              <a:rPr lang="en-US" sz="1400" dirty="0" err="1"/>
              <a:t>feedheater</a:t>
            </a:r>
          </a:p>
          <a:p>
            <a:pPr>
              <a:lnSpc>
                <a:spcPct val="100000"/>
              </a:lnSpc>
            </a:pPr>
            <a:r>
              <a:rPr lang="en-US" sz="1400" dirty="0"/>
              <a:t>The cost is high because of the heat exchanger cost</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697578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B2363-E3F1-C6EA-716A-E0E4BEDCAE59}"/>
              </a:ext>
            </a:extLst>
          </p:cNvPr>
          <p:cNvSpPr>
            <a:spLocks noGrp="1"/>
          </p:cNvSpPr>
          <p:nvPr>
            <p:ph type="title"/>
          </p:nvPr>
        </p:nvSpPr>
        <p:spPr>
          <a:xfrm>
            <a:off x="5877532" y="1063255"/>
            <a:ext cx="5312254" cy="1806727"/>
          </a:xfrm>
        </p:spPr>
        <p:txBody>
          <a:bodyPr>
            <a:normAutofit/>
          </a:bodyPr>
          <a:lstStyle/>
          <a:p>
            <a:r>
              <a:rPr lang="en-US" dirty="0"/>
              <a:t>Steam reheating</a:t>
            </a:r>
          </a:p>
        </p:txBody>
      </p:sp>
      <p:pic>
        <p:nvPicPr>
          <p:cNvPr id="5" name="Picture 4" descr="Rising smoke and clouds">
            <a:extLst>
              <a:ext uri="{FF2B5EF4-FFF2-40B4-BE49-F238E27FC236}">
                <a16:creationId xmlns:a16="http://schemas.microsoft.com/office/drawing/2014/main" id="{54FBED97-C53C-D266-93E6-5ABEF6D8F2CB}"/>
              </a:ext>
            </a:extLst>
          </p:cNvPr>
          <p:cNvPicPr>
            <a:picLocks noChangeAspect="1"/>
          </p:cNvPicPr>
          <p:nvPr/>
        </p:nvPicPr>
        <p:blipFill rotWithShape="1">
          <a:blip r:embed="rId2"/>
          <a:srcRect l="26966" r="22349" b="-3"/>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1" name="Straight Connector 10">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46C2B4-B24B-6105-1BC1-4F65C18EA46F}"/>
              </a:ext>
            </a:extLst>
          </p:cNvPr>
          <p:cNvSpPr>
            <a:spLocks noGrp="1"/>
          </p:cNvSpPr>
          <p:nvPr>
            <p:ph idx="1"/>
          </p:nvPr>
        </p:nvSpPr>
        <p:spPr>
          <a:xfrm>
            <a:off x="5877532" y="3309582"/>
            <a:ext cx="5322551" cy="3381021"/>
          </a:xfrm>
        </p:spPr>
        <p:txBody>
          <a:bodyPr vert="horz" lIns="91440" tIns="45720" rIns="91440" bIns="45720" rtlCol="0" anchor="t">
            <a:normAutofit fontScale="92500" lnSpcReduction="10000"/>
          </a:bodyPr>
          <a:lstStyle/>
          <a:p>
            <a:r>
              <a:rPr lang="en-US" dirty="0"/>
              <a:t>The purpose is to heat the steam at an intermediate pressure in the turbine expansion process</a:t>
            </a:r>
          </a:p>
          <a:p>
            <a:r>
              <a:rPr lang="en-US" dirty="0"/>
              <a:t>It raises the average temperature at which external heat is added to the cycle and increases the thermal efficiency.</a:t>
            </a:r>
          </a:p>
          <a:p>
            <a:r>
              <a:rPr lang="en-US" dirty="0"/>
              <a:t>It increases dryness at low pressure turbine exhaust</a:t>
            </a:r>
          </a:p>
          <a:p>
            <a:r>
              <a:rPr lang="en-US" dirty="0"/>
              <a:t>Essential for supercritical steam cycle to improve dryness at low pressure exhaust</a:t>
            </a:r>
          </a:p>
          <a:p>
            <a:endParaRPr lang="en-US" dirty="0"/>
          </a:p>
          <a:p>
            <a:endParaRPr lang="en-US" dirty="0"/>
          </a:p>
          <a:p>
            <a:endParaRPr lang="en-US" dirty="0"/>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613364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1" name="Rectangle 10">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86F1E1C1-DD31-8674-EE73-9D5A7A06D476}"/>
              </a:ext>
            </a:extLst>
          </p:cNvPr>
          <p:cNvPicPr>
            <a:picLocks noGrp="1" noChangeAspect="1"/>
          </p:cNvPicPr>
          <p:nvPr>
            <p:ph idx="1"/>
          </p:nvPr>
        </p:nvPicPr>
        <p:blipFill rotWithShape="1">
          <a:blip r:embed="rId2"/>
          <a:srcRect t="11765"/>
          <a:stretch/>
        </p:blipFill>
        <p:spPr>
          <a:xfrm>
            <a:off x="-1" y="1"/>
            <a:ext cx="12191998" cy="6857999"/>
          </a:xfrm>
          <a:prstGeom prst="rect">
            <a:avLst/>
          </a:prstGeom>
        </p:spPr>
      </p:pic>
      <p:sp>
        <p:nvSpPr>
          <p:cNvPr id="13"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5" name="TextBox 4">
            <a:extLst>
              <a:ext uri="{FF2B5EF4-FFF2-40B4-BE49-F238E27FC236}">
                <a16:creationId xmlns:a16="http://schemas.microsoft.com/office/drawing/2014/main" id="{989509C8-31BC-B2B7-77DB-EF3693A9488A}"/>
              </a:ext>
            </a:extLst>
          </p:cNvPr>
          <p:cNvSpPr txBox="1"/>
          <p:nvPr/>
        </p:nvSpPr>
        <p:spPr>
          <a:xfrm>
            <a:off x="4304270" y="113270"/>
            <a:ext cx="538033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17 steam drum</a:t>
            </a:r>
          </a:p>
          <a:p>
            <a:r>
              <a:rPr lang="en-US" dirty="0"/>
              <a:t>19 superheater</a:t>
            </a:r>
          </a:p>
          <a:p>
            <a:r>
              <a:rPr lang="en-US" dirty="0"/>
              <a:t>21 reheater</a:t>
            </a:r>
          </a:p>
          <a:p>
            <a:r>
              <a:rPr lang="en-US" dirty="0"/>
              <a:t>23 </a:t>
            </a:r>
            <a:r>
              <a:rPr lang="en-US" err="1"/>
              <a:t>economiser</a:t>
            </a:r>
            <a:r>
              <a:rPr lang="en-US" dirty="0"/>
              <a:t> (also on furnace walls)</a:t>
            </a:r>
          </a:p>
          <a:p>
            <a:r>
              <a:rPr lang="en-US" dirty="0"/>
              <a:t>10 HP turbine</a:t>
            </a:r>
          </a:p>
          <a:p>
            <a:r>
              <a:rPr lang="en-US" dirty="0"/>
              <a:t>9 IP turbine</a:t>
            </a:r>
          </a:p>
          <a:p>
            <a:r>
              <a:rPr lang="en-US" dirty="0"/>
              <a:t>6 LP turbine</a:t>
            </a:r>
          </a:p>
        </p:txBody>
      </p:sp>
    </p:spTree>
    <p:extLst>
      <p:ext uri="{BB962C8B-B14F-4D97-AF65-F5344CB8AC3E}">
        <p14:creationId xmlns:p14="http://schemas.microsoft.com/office/powerpoint/2010/main" val="3110748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F1672B-F5CF-910B-521C-DFEAC1C161FB}"/>
              </a:ext>
            </a:extLst>
          </p:cNvPr>
          <p:cNvSpPr>
            <a:spLocks noGrp="1"/>
          </p:cNvSpPr>
          <p:nvPr>
            <p:ph type="title"/>
          </p:nvPr>
        </p:nvSpPr>
        <p:spPr>
          <a:xfrm>
            <a:off x="5148335" y="758952"/>
            <a:ext cx="6281663" cy="1952716"/>
          </a:xfrm>
        </p:spPr>
        <p:txBody>
          <a:bodyPr anchor="ctr">
            <a:normAutofit/>
          </a:bodyPr>
          <a:lstStyle/>
          <a:p>
            <a:r>
              <a:rPr lang="en-US" dirty="0"/>
              <a:t>Heat recovery steam generation</a:t>
            </a:r>
          </a:p>
        </p:txBody>
      </p:sp>
      <p:pic>
        <p:nvPicPr>
          <p:cNvPr id="5" name="Picture 4" descr="Smoke from a factory">
            <a:extLst>
              <a:ext uri="{FF2B5EF4-FFF2-40B4-BE49-F238E27FC236}">
                <a16:creationId xmlns:a16="http://schemas.microsoft.com/office/drawing/2014/main" id="{39031CA0-8DFE-A2A0-6251-3F62490E700C}"/>
              </a:ext>
            </a:extLst>
          </p:cNvPr>
          <p:cNvPicPr>
            <a:picLocks noChangeAspect="1"/>
          </p:cNvPicPr>
          <p:nvPr/>
        </p:nvPicPr>
        <p:blipFill rotWithShape="1">
          <a:blip r:embed="rId2"/>
          <a:srcRect l="25139" r="30194" b="-3"/>
          <a:stretch/>
        </p:blipFill>
        <p:spPr>
          <a:xfrm>
            <a:off x="20" y="10"/>
            <a:ext cx="4595888" cy="6857990"/>
          </a:xfrm>
          <a:prstGeom prst="rect">
            <a:avLst/>
          </a:prstGeom>
        </p:spPr>
      </p:pic>
      <p:cxnSp>
        <p:nvCxnSpPr>
          <p:cNvPr id="11" name="Straight Connector 10">
            <a:extLst>
              <a:ext uri="{FF2B5EF4-FFF2-40B4-BE49-F238E27FC236}">
                <a16:creationId xmlns:a16="http://schemas.microsoft.com/office/drawing/2014/main" id="{DF96FA98-52E5-4AA7-98B9-BE6200CF01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181601" y="2933080"/>
            <a:ext cx="6248397"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A8BA0A-F527-5C6A-B82E-30189869D990}"/>
              </a:ext>
            </a:extLst>
          </p:cNvPr>
          <p:cNvSpPr>
            <a:spLocks noGrp="1"/>
          </p:cNvSpPr>
          <p:nvPr>
            <p:ph idx="1"/>
          </p:nvPr>
        </p:nvSpPr>
        <p:spPr>
          <a:xfrm>
            <a:off x="5148208" y="3161680"/>
            <a:ext cx="6281663" cy="2620409"/>
          </a:xfrm>
        </p:spPr>
        <p:txBody>
          <a:bodyPr vert="horz" lIns="91440" tIns="45720" rIns="91440" bIns="45720" rtlCol="0">
            <a:normAutofit/>
          </a:bodyPr>
          <a:lstStyle/>
          <a:p>
            <a:pPr>
              <a:lnSpc>
                <a:spcPct val="100000"/>
              </a:lnSpc>
            </a:pPr>
            <a:r>
              <a:rPr lang="en-US" sz="1400"/>
              <a:t>When there is a source of thermal energy, other than a furnace boiler, it can be used to raise steam</a:t>
            </a:r>
          </a:p>
          <a:p>
            <a:pPr>
              <a:lnSpc>
                <a:spcPct val="100000"/>
              </a:lnSpc>
            </a:pPr>
            <a:r>
              <a:rPr lang="en-US" sz="1400"/>
              <a:t>Pinch temperature places a limit on the steam generation – it is the temperature between the saturated water point and the gas in the heat exchanger at that point</a:t>
            </a:r>
          </a:p>
          <a:p>
            <a:pPr>
              <a:lnSpc>
                <a:spcPct val="100000"/>
              </a:lnSpc>
            </a:pPr>
            <a:r>
              <a:rPr lang="en-US" sz="1400"/>
              <a:t>Approach temperature is the temperature difference between the superheated steam and the hot gas at entry to the heat exchanger</a:t>
            </a:r>
          </a:p>
          <a:p>
            <a:pPr>
              <a:lnSpc>
                <a:spcPct val="100000"/>
              </a:lnSpc>
            </a:pPr>
            <a:r>
              <a:rPr lang="en-US" sz="1400"/>
              <a:t>The source of thermal energy need not be a gas, but can be a molten salt for example</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63817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6F99B-3881-FD4A-4B1B-67F3EC3749D6}"/>
              </a:ext>
            </a:extLst>
          </p:cNvPr>
          <p:cNvSpPr>
            <a:spLocks noGrp="1"/>
          </p:cNvSpPr>
          <p:nvPr>
            <p:ph type="title"/>
          </p:nvPr>
        </p:nvSpPr>
        <p:spPr>
          <a:xfrm>
            <a:off x="758952" y="758951"/>
            <a:ext cx="4782039" cy="1966747"/>
          </a:xfrm>
        </p:spPr>
        <p:txBody>
          <a:bodyPr anchor="ctr">
            <a:normAutofit/>
          </a:bodyPr>
          <a:lstStyle/>
          <a:p>
            <a:r>
              <a:rPr lang="en-US" dirty="0"/>
              <a:t>HRSG heat exchanger</a:t>
            </a:r>
          </a:p>
        </p:txBody>
      </p:sp>
      <p:cxnSp>
        <p:nvCxnSpPr>
          <p:cNvPr id="22" name="Straight Connector 21">
            <a:extLst>
              <a:ext uri="{FF2B5EF4-FFF2-40B4-BE49-F238E27FC236}">
                <a16:creationId xmlns:a16="http://schemas.microsoft.com/office/drawing/2014/main" id="{AEF97C72-3F89-4F0A-9629-01818B389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503" y="2954301"/>
            <a:ext cx="47548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D8DFC51-19D3-DACF-0447-BA2ADC046794}"/>
              </a:ext>
            </a:extLst>
          </p:cNvPr>
          <p:cNvSpPr>
            <a:spLocks noGrp="1"/>
          </p:cNvSpPr>
          <p:nvPr>
            <p:ph idx="1"/>
          </p:nvPr>
        </p:nvSpPr>
        <p:spPr>
          <a:xfrm>
            <a:off x="758826" y="3161684"/>
            <a:ext cx="4782166" cy="2620405"/>
          </a:xfrm>
        </p:spPr>
        <p:txBody>
          <a:bodyPr vert="horz" lIns="91440" tIns="45720" rIns="91440" bIns="45720" rtlCol="0" anchor="t">
            <a:normAutofit lnSpcReduction="10000"/>
          </a:bodyPr>
          <a:lstStyle/>
          <a:p>
            <a:r>
              <a:rPr lang="en-US" dirty="0"/>
              <a:t>The system is a counter flow heat exchanger shown here for a gas</a:t>
            </a:r>
          </a:p>
          <a:p>
            <a:r>
              <a:rPr lang="en-US" dirty="0"/>
              <a:t>The </a:t>
            </a:r>
            <a:r>
              <a:rPr lang="en-US" dirty="0" err="1"/>
              <a:t>economiser</a:t>
            </a:r>
            <a:r>
              <a:rPr lang="en-US" dirty="0"/>
              <a:t> heats water to saturation point</a:t>
            </a:r>
          </a:p>
          <a:p>
            <a:r>
              <a:rPr lang="en-US" dirty="0"/>
              <a:t>The steam drum separates saturated water into the evaporator and saturated steam into the superheater</a:t>
            </a:r>
          </a:p>
        </p:txBody>
      </p:sp>
      <p:pic>
        <p:nvPicPr>
          <p:cNvPr id="4" name="Picture 4">
            <a:extLst>
              <a:ext uri="{FF2B5EF4-FFF2-40B4-BE49-F238E27FC236}">
                <a16:creationId xmlns:a16="http://schemas.microsoft.com/office/drawing/2014/main" id="{B2F60B4C-34AC-7988-E900-0E59409E7E43}"/>
              </a:ext>
            </a:extLst>
          </p:cNvPr>
          <p:cNvPicPr>
            <a:picLocks noChangeAspect="1"/>
          </p:cNvPicPr>
          <p:nvPr/>
        </p:nvPicPr>
        <p:blipFill rotWithShape="1">
          <a:blip r:embed="rId2"/>
          <a:srcRect l="15002" r="15637" b="-1"/>
          <a:stretch/>
        </p:blipFill>
        <p:spPr>
          <a:xfrm>
            <a:off x="6096000" y="10"/>
            <a:ext cx="6095998" cy="6857990"/>
          </a:xfrm>
          <a:prstGeom prst="rect">
            <a:avLst/>
          </a:prstGeom>
        </p:spPr>
      </p:pic>
      <p:sp>
        <p:nvSpPr>
          <p:cNvPr id="2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4176333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3FFE72-9780-2CD5-5976-92DDA7A8142D}"/>
              </a:ext>
            </a:extLst>
          </p:cNvPr>
          <p:cNvSpPr>
            <a:spLocks noGrp="1"/>
          </p:cNvSpPr>
          <p:nvPr>
            <p:ph type="title"/>
          </p:nvPr>
        </p:nvSpPr>
        <p:spPr>
          <a:xfrm>
            <a:off x="758952" y="758951"/>
            <a:ext cx="4782039" cy="1966747"/>
          </a:xfrm>
        </p:spPr>
        <p:txBody>
          <a:bodyPr anchor="ctr">
            <a:normAutofit/>
          </a:bodyPr>
          <a:lstStyle/>
          <a:p>
            <a:r>
              <a:rPr lang="en-US" sz="4200" dirty="0"/>
              <a:t>Heat exchanger temperature profile</a:t>
            </a:r>
          </a:p>
        </p:txBody>
      </p:sp>
      <p:cxnSp>
        <p:nvCxnSpPr>
          <p:cNvPr id="22" name="Straight Connector 21">
            <a:extLst>
              <a:ext uri="{FF2B5EF4-FFF2-40B4-BE49-F238E27FC236}">
                <a16:creationId xmlns:a16="http://schemas.microsoft.com/office/drawing/2014/main" id="{AEF97C72-3F89-4F0A-9629-01818B389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503" y="2954301"/>
            <a:ext cx="47548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30D61CC-83D4-6D23-E1E1-98764FCA924F}"/>
              </a:ext>
            </a:extLst>
          </p:cNvPr>
          <p:cNvSpPr>
            <a:spLocks noGrp="1"/>
          </p:cNvSpPr>
          <p:nvPr>
            <p:ph idx="1"/>
          </p:nvPr>
        </p:nvSpPr>
        <p:spPr>
          <a:xfrm>
            <a:off x="738232" y="3161684"/>
            <a:ext cx="4802760" cy="3423594"/>
          </a:xfrm>
        </p:spPr>
        <p:txBody>
          <a:bodyPr vert="horz" lIns="91440" tIns="45720" rIns="91440" bIns="45720" rtlCol="0" anchor="t">
            <a:normAutofit fontScale="92500" lnSpcReduction="20000"/>
          </a:bodyPr>
          <a:lstStyle/>
          <a:p>
            <a:r>
              <a:rPr lang="en-US" dirty="0"/>
              <a:t>There is a big temperature difference between the exhaust gas heating the steam and the steam in the evaporator heat exchanger</a:t>
            </a:r>
          </a:p>
          <a:p>
            <a:r>
              <a:rPr lang="en-US" dirty="0"/>
              <a:t>Big temperature differences leads to large irreversibility in the boiler which can be shown by exergy analysis</a:t>
            </a:r>
          </a:p>
          <a:p>
            <a:r>
              <a:rPr lang="en-US" dirty="0"/>
              <a:t>Calculation of </a:t>
            </a:r>
            <a:r>
              <a:rPr lang="en-US" b="1" dirty="0"/>
              <a:t>steam mass flow rate</a:t>
            </a:r>
            <a:r>
              <a:rPr lang="en-US" dirty="0"/>
              <a:t> is done by an enthalpy balance on the evaporator and superheater section, making use of the pinch point temperature</a:t>
            </a:r>
          </a:p>
        </p:txBody>
      </p:sp>
      <p:sp>
        <p:nvSpPr>
          <p:cNvPr id="2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pSp>
        <p:nvGrpSpPr>
          <p:cNvPr id="4" name="Group 3">
            <a:extLst>
              <a:ext uri="{FF2B5EF4-FFF2-40B4-BE49-F238E27FC236}">
                <a16:creationId xmlns:a16="http://schemas.microsoft.com/office/drawing/2014/main" id="{869B7723-68D1-BB6B-7001-85F5B28412E7}"/>
              </a:ext>
            </a:extLst>
          </p:cNvPr>
          <p:cNvGrpSpPr/>
          <p:nvPr/>
        </p:nvGrpSpPr>
        <p:grpSpPr>
          <a:xfrm>
            <a:off x="6345795" y="758951"/>
            <a:ext cx="4993792" cy="5022898"/>
            <a:chOff x="4078224" y="1009938"/>
            <a:chExt cx="5138928" cy="5168882"/>
          </a:xfrm>
        </p:grpSpPr>
        <p:pic>
          <p:nvPicPr>
            <p:cNvPr id="5" name="Picture 4">
              <a:extLst>
                <a:ext uri="{FF2B5EF4-FFF2-40B4-BE49-F238E27FC236}">
                  <a16:creationId xmlns:a16="http://schemas.microsoft.com/office/drawing/2014/main" id="{968725CD-6638-A7D0-AADF-FD61271750E5}"/>
                </a:ext>
              </a:extLst>
            </p:cNvPr>
            <p:cNvPicPr/>
            <p:nvPr/>
          </p:nvPicPr>
          <p:blipFill>
            <a:blip r:embed="rId2" cstate="print"/>
            <a:srcRect/>
            <a:stretch>
              <a:fillRect/>
            </a:stretch>
          </p:blipFill>
          <p:spPr bwMode="auto">
            <a:xfrm>
              <a:off x="4078224" y="1009938"/>
              <a:ext cx="5047488" cy="4449030"/>
            </a:xfrm>
            <a:prstGeom prst="rect">
              <a:avLst/>
            </a:prstGeom>
            <a:noFill/>
            <a:ln w="9525">
              <a:noFill/>
              <a:miter lim="800000"/>
              <a:headEnd/>
              <a:tailEnd/>
            </a:ln>
          </p:spPr>
        </p:pic>
        <p:cxnSp>
          <p:nvCxnSpPr>
            <p:cNvPr id="6" name="Straight Connector 5">
              <a:extLst>
                <a:ext uri="{FF2B5EF4-FFF2-40B4-BE49-F238E27FC236}">
                  <a16:creationId xmlns:a16="http://schemas.microsoft.com/office/drawing/2014/main" id="{0F733E75-55EA-6F9E-500D-2DFE56EA1B7C}"/>
                </a:ext>
              </a:extLst>
            </p:cNvPr>
            <p:cNvCxnSpPr/>
            <p:nvPr/>
          </p:nvCxnSpPr>
          <p:spPr bwMode="auto">
            <a:xfrm rot="16200000" flipH="1">
              <a:off x="4329684" y="5116068"/>
              <a:ext cx="1316736" cy="9144"/>
            </a:xfrm>
            <a:prstGeom prst="line">
              <a:avLst/>
            </a:prstGeom>
            <a:solidFill>
              <a:schemeClr val="accent1"/>
            </a:solidFill>
            <a:ln w="28575" cap="flat" cmpd="sng" algn="ctr">
              <a:solidFill>
                <a:schemeClr val="accent2"/>
              </a:solidFill>
              <a:prstDash val="dash"/>
              <a:round/>
              <a:headEnd type="none" w="med" len="med"/>
              <a:tailEnd type="none" w="med" len="med"/>
            </a:ln>
            <a:effectLst/>
          </p:spPr>
        </p:cxnSp>
        <p:cxnSp>
          <p:nvCxnSpPr>
            <p:cNvPr id="7" name="Straight Connector 6">
              <a:extLst>
                <a:ext uri="{FF2B5EF4-FFF2-40B4-BE49-F238E27FC236}">
                  <a16:creationId xmlns:a16="http://schemas.microsoft.com/office/drawing/2014/main" id="{4A0E4FEF-0926-6A8F-5F53-A208D9987F78}"/>
                </a:ext>
              </a:extLst>
            </p:cNvPr>
            <p:cNvCxnSpPr/>
            <p:nvPr/>
          </p:nvCxnSpPr>
          <p:spPr bwMode="auto">
            <a:xfrm rot="16200000" flipH="1">
              <a:off x="7216140" y="4664964"/>
              <a:ext cx="2252472" cy="12192"/>
            </a:xfrm>
            <a:prstGeom prst="line">
              <a:avLst/>
            </a:prstGeom>
            <a:solidFill>
              <a:schemeClr val="accent1"/>
            </a:solidFill>
            <a:ln w="28575" cap="flat" cmpd="sng" algn="ctr">
              <a:solidFill>
                <a:schemeClr val="accent2"/>
              </a:solidFill>
              <a:prstDash val="dash"/>
              <a:round/>
              <a:headEnd type="none" w="med" len="med"/>
              <a:tailEnd type="none" w="med" len="med"/>
            </a:ln>
            <a:effectLst/>
          </p:spPr>
        </p:cxnSp>
        <p:cxnSp>
          <p:nvCxnSpPr>
            <p:cNvPr id="8" name="Straight Connector 7">
              <a:extLst>
                <a:ext uri="{FF2B5EF4-FFF2-40B4-BE49-F238E27FC236}">
                  <a16:creationId xmlns:a16="http://schemas.microsoft.com/office/drawing/2014/main" id="{5CE1DE7B-6A22-CAB4-3CDA-3839F6D493A3}"/>
                </a:ext>
              </a:extLst>
            </p:cNvPr>
            <p:cNvCxnSpPr/>
            <p:nvPr/>
          </p:nvCxnSpPr>
          <p:spPr bwMode="auto">
            <a:xfrm rot="16200000" flipH="1">
              <a:off x="7898892" y="4917948"/>
              <a:ext cx="1780032" cy="33528"/>
            </a:xfrm>
            <a:prstGeom prst="line">
              <a:avLst/>
            </a:prstGeom>
            <a:solidFill>
              <a:schemeClr val="accent1"/>
            </a:solidFill>
            <a:ln w="28575" cap="flat" cmpd="sng" algn="ctr">
              <a:solidFill>
                <a:schemeClr val="accent2"/>
              </a:solidFill>
              <a:prstDash val="dash"/>
              <a:round/>
              <a:headEnd type="none" w="med" len="med"/>
              <a:tailEnd type="none" w="med" len="med"/>
            </a:ln>
            <a:effectLst/>
          </p:spPr>
        </p:cxnSp>
        <p:cxnSp>
          <p:nvCxnSpPr>
            <p:cNvPr id="9" name="Straight Connector 8">
              <a:extLst>
                <a:ext uri="{FF2B5EF4-FFF2-40B4-BE49-F238E27FC236}">
                  <a16:creationId xmlns:a16="http://schemas.microsoft.com/office/drawing/2014/main" id="{FF7C23F6-9831-B619-D07B-6240FF4463AE}"/>
                </a:ext>
              </a:extLst>
            </p:cNvPr>
            <p:cNvCxnSpPr/>
            <p:nvPr/>
          </p:nvCxnSpPr>
          <p:spPr bwMode="auto">
            <a:xfrm rot="16200000" flipH="1">
              <a:off x="4853940" y="4616196"/>
              <a:ext cx="2252472" cy="12192"/>
            </a:xfrm>
            <a:prstGeom prst="line">
              <a:avLst/>
            </a:prstGeom>
            <a:solidFill>
              <a:schemeClr val="accent1"/>
            </a:solidFill>
            <a:ln w="28575" cap="flat" cmpd="sng" algn="ctr">
              <a:solidFill>
                <a:schemeClr val="accent2"/>
              </a:solidFill>
              <a:prstDash val="dash"/>
              <a:round/>
              <a:headEnd type="none" w="med" len="med"/>
              <a:tailEnd type="none" w="med" len="med"/>
            </a:ln>
            <a:effectLst/>
          </p:spPr>
        </p:cxnSp>
        <p:cxnSp>
          <p:nvCxnSpPr>
            <p:cNvPr id="10" name="Straight Arrow Connector 9">
              <a:extLst>
                <a:ext uri="{FF2B5EF4-FFF2-40B4-BE49-F238E27FC236}">
                  <a16:creationId xmlns:a16="http://schemas.microsoft.com/office/drawing/2014/main" id="{9D16615F-39AA-964C-D175-07B82CB0CB02}"/>
                </a:ext>
              </a:extLst>
            </p:cNvPr>
            <p:cNvCxnSpPr/>
            <p:nvPr/>
          </p:nvCxnSpPr>
          <p:spPr bwMode="auto">
            <a:xfrm rot="10800000" flipV="1">
              <a:off x="5001768" y="5733288"/>
              <a:ext cx="978408" cy="9144"/>
            </a:xfrm>
            <a:prstGeom prst="straightConnector1">
              <a:avLst/>
            </a:prstGeom>
            <a:solidFill>
              <a:schemeClr val="accent1"/>
            </a:solidFill>
            <a:ln w="38100" cap="flat" cmpd="sng" algn="ctr">
              <a:solidFill>
                <a:schemeClr val="accent2"/>
              </a:solidFill>
              <a:prstDash val="solid"/>
              <a:round/>
              <a:headEnd type="triangle" w="med" len="med"/>
              <a:tailEnd type="triangle" w="med" len="med"/>
            </a:ln>
            <a:effectLst/>
          </p:spPr>
        </p:cxnSp>
        <p:cxnSp>
          <p:nvCxnSpPr>
            <p:cNvPr id="11" name="Straight Arrow Connector 10">
              <a:extLst>
                <a:ext uri="{FF2B5EF4-FFF2-40B4-BE49-F238E27FC236}">
                  <a16:creationId xmlns:a16="http://schemas.microsoft.com/office/drawing/2014/main" id="{ED89B8DE-E84E-B83C-DC10-BAAD291AB2AF}"/>
                </a:ext>
              </a:extLst>
            </p:cNvPr>
            <p:cNvCxnSpPr/>
            <p:nvPr/>
          </p:nvCxnSpPr>
          <p:spPr bwMode="auto">
            <a:xfrm rot="10800000" flipV="1">
              <a:off x="5977128" y="5705856"/>
              <a:ext cx="2380488" cy="33528"/>
            </a:xfrm>
            <a:prstGeom prst="straightConnector1">
              <a:avLst/>
            </a:prstGeom>
            <a:solidFill>
              <a:schemeClr val="accent1"/>
            </a:solidFill>
            <a:ln w="38100" cap="flat" cmpd="sng" algn="ctr">
              <a:solidFill>
                <a:schemeClr val="accent2"/>
              </a:solidFill>
              <a:prstDash val="solid"/>
              <a:round/>
              <a:headEnd type="triangle" w="med" len="med"/>
              <a:tailEnd type="triangle" w="med" len="med"/>
            </a:ln>
            <a:effectLst/>
          </p:spPr>
        </p:cxnSp>
        <p:cxnSp>
          <p:nvCxnSpPr>
            <p:cNvPr id="12" name="Straight Arrow Connector 11">
              <a:extLst>
                <a:ext uri="{FF2B5EF4-FFF2-40B4-BE49-F238E27FC236}">
                  <a16:creationId xmlns:a16="http://schemas.microsoft.com/office/drawing/2014/main" id="{B6D16279-208B-7F4B-195B-D5A89505350F}"/>
                </a:ext>
              </a:extLst>
            </p:cNvPr>
            <p:cNvCxnSpPr/>
            <p:nvPr/>
          </p:nvCxnSpPr>
          <p:spPr bwMode="auto">
            <a:xfrm rot="10800000">
              <a:off x="8348472" y="5724144"/>
              <a:ext cx="451104" cy="12192"/>
            </a:xfrm>
            <a:prstGeom prst="straightConnector1">
              <a:avLst/>
            </a:prstGeom>
            <a:solidFill>
              <a:schemeClr val="accent1"/>
            </a:solidFill>
            <a:ln w="38100" cap="flat" cmpd="sng" algn="ctr">
              <a:solidFill>
                <a:schemeClr val="accent2"/>
              </a:solidFill>
              <a:prstDash val="solid"/>
              <a:round/>
              <a:headEnd type="triangle" w="med" len="med"/>
              <a:tailEnd type="triangle" w="med" len="med"/>
            </a:ln>
            <a:effectLst/>
          </p:spPr>
        </p:cxnSp>
        <p:sp>
          <p:nvSpPr>
            <p:cNvPr id="13" name="TextBox 10">
              <a:extLst>
                <a:ext uri="{FF2B5EF4-FFF2-40B4-BE49-F238E27FC236}">
                  <a16:creationId xmlns:a16="http://schemas.microsoft.com/office/drawing/2014/main" id="{E40C2067-CF9A-2AFB-278C-1CCCDC5D903F}"/>
                </a:ext>
              </a:extLst>
            </p:cNvPr>
            <p:cNvSpPr txBox="1"/>
            <p:nvPr/>
          </p:nvSpPr>
          <p:spPr>
            <a:xfrm>
              <a:off x="4928616" y="5705856"/>
              <a:ext cx="1225296" cy="369332"/>
            </a:xfrm>
            <a:prstGeom prst="rect">
              <a:avLst/>
            </a:prstGeom>
            <a:noFill/>
          </p:spPr>
          <p:txBody>
            <a:bodyPr wrap="square" rtlCol="0">
              <a:spAutoFit/>
            </a:bodyPr>
            <a:lstStyle>
              <a:defPPr>
                <a:defRPr lang="en-GB"/>
              </a:defPPr>
              <a:lvl1pPr algn="ctr" rtl="0" fontAlgn="base">
                <a:spcBef>
                  <a:spcPct val="50000"/>
                </a:spcBef>
                <a:spcAft>
                  <a:spcPct val="0"/>
                </a:spcAft>
                <a:defRPr sz="2400" b="1" kern="1200">
                  <a:solidFill>
                    <a:srgbClr val="000066"/>
                  </a:solidFill>
                  <a:latin typeface="Arial" charset="0"/>
                  <a:ea typeface="+mn-ea"/>
                  <a:cs typeface="+mn-cs"/>
                </a:defRPr>
              </a:lvl1pPr>
              <a:lvl2pPr marL="457200" algn="ctr" rtl="0" fontAlgn="base">
                <a:spcBef>
                  <a:spcPct val="50000"/>
                </a:spcBef>
                <a:spcAft>
                  <a:spcPct val="0"/>
                </a:spcAft>
                <a:defRPr sz="2400" b="1" kern="1200">
                  <a:solidFill>
                    <a:srgbClr val="000066"/>
                  </a:solidFill>
                  <a:latin typeface="Arial" charset="0"/>
                  <a:ea typeface="+mn-ea"/>
                  <a:cs typeface="+mn-cs"/>
                </a:defRPr>
              </a:lvl2pPr>
              <a:lvl3pPr marL="914400" algn="ctr" rtl="0" fontAlgn="base">
                <a:spcBef>
                  <a:spcPct val="50000"/>
                </a:spcBef>
                <a:spcAft>
                  <a:spcPct val="0"/>
                </a:spcAft>
                <a:defRPr sz="2400" b="1" kern="1200">
                  <a:solidFill>
                    <a:srgbClr val="000066"/>
                  </a:solidFill>
                  <a:latin typeface="Arial" charset="0"/>
                  <a:ea typeface="+mn-ea"/>
                  <a:cs typeface="+mn-cs"/>
                </a:defRPr>
              </a:lvl3pPr>
              <a:lvl4pPr marL="1371600" algn="ctr" rtl="0" fontAlgn="base">
                <a:spcBef>
                  <a:spcPct val="50000"/>
                </a:spcBef>
                <a:spcAft>
                  <a:spcPct val="0"/>
                </a:spcAft>
                <a:defRPr sz="2400" b="1" kern="1200">
                  <a:solidFill>
                    <a:srgbClr val="000066"/>
                  </a:solidFill>
                  <a:latin typeface="Arial" charset="0"/>
                  <a:ea typeface="+mn-ea"/>
                  <a:cs typeface="+mn-cs"/>
                </a:defRPr>
              </a:lvl4pPr>
              <a:lvl5pPr marL="1828800" algn="ctr" rtl="0" fontAlgn="base">
                <a:spcBef>
                  <a:spcPct val="50000"/>
                </a:spcBef>
                <a:spcAft>
                  <a:spcPct val="0"/>
                </a:spcAft>
                <a:defRPr sz="2400" b="1" kern="1200">
                  <a:solidFill>
                    <a:srgbClr val="000066"/>
                  </a:solidFill>
                  <a:latin typeface="Arial" charset="0"/>
                  <a:ea typeface="+mn-ea"/>
                  <a:cs typeface="+mn-cs"/>
                </a:defRPr>
              </a:lvl5pPr>
              <a:lvl6pPr marL="2286000" algn="l" defTabSz="914400" rtl="0" eaLnBrk="1" latinLnBrk="0" hangingPunct="1">
                <a:defRPr sz="2400" b="1" kern="1200">
                  <a:solidFill>
                    <a:srgbClr val="000066"/>
                  </a:solidFill>
                  <a:latin typeface="Arial" charset="0"/>
                  <a:ea typeface="+mn-ea"/>
                  <a:cs typeface="+mn-cs"/>
                </a:defRPr>
              </a:lvl6pPr>
              <a:lvl7pPr marL="2743200" algn="l" defTabSz="914400" rtl="0" eaLnBrk="1" latinLnBrk="0" hangingPunct="1">
                <a:defRPr sz="2400" b="1" kern="1200">
                  <a:solidFill>
                    <a:srgbClr val="000066"/>
                  </a:solidFill>
                  <a:latin typeface="Arial" charset="0"/>
                  <a:ea typeface="+mn-ea"/>
                  <a:cs typeface="+mn-cs"/>
                </a:defRPr>
              </a:lvl7pPr>
              <a:lvl8pPr marL="3200400" algn="l" defTabSz="914400" rtl="0" eaLnBrk="1" latinLnBrk="0" hangingPunct="1">
                <a:defRPr sz="2400" b="1" kern="1200">
                  <a:solidFill>
                    <a:srgbClr val="000066"/>
                  </a:solidFill>
                  <a:latin typeface="Arial" charset="0"/>
                  <a:ea typeface="+mn-ea"/>
                  <a:cs typeface="+mn-cs"/>
                </a:defRPr>
              </a:lvl8pPr>
              <a:lvl9pPr marL="3657600" algn="l" defTabSz="914400" rtl="0" eaLnBrk="1" latinLnBrk="0" hangingPunct="1">
                <a:defRPr sz="2400" b="1" kern="1200">
                  <a:solidFill>
                    <a:srgbClr val="000066"/>
                  </a:solidFill>
                  <a:latin typeface="Arial" charset="0"/>
                  <a:ea typeface="+mn-ea"/>
                  <a:cs typeface="+mn-cs"/>
                </a:defRPr>
              </a:lvl9pPr>
            </a:lstStyle>
            <a:p>
              <a:pPr defTabSz="886968"/>
              <a:r>
                <a:rPr lang="en-GB" sz="1746" b="0" kern="1200" err="1">
                  <a:solidFill>
                    <a:srgbClr val="000066"/>
                  </a:solidFill>
                  <a:latin typeface="Arial" charset="0"/>
                  <a:ea typeface="+mn-ea"/>
                  <a:cs typeface="+mn-cs"/>
                </a:rPr>
                <a:t>Q</a:t>
              </a:r>
              <a:r>
                <a:rPr lang="en-GB" sz="1746" b="0" kern="1200" baseline="-25000" err="1">
                  <a:solidFill>
                    <a:srgbClr val="000066"/>
                  </a:solidFill>
                  <a:latin typeface="Arial" charset="0"/>
                  <a:ea typeface="+mn-ea"/>
                  <a:cs typeface="+mn-cs"/>
                </a:rPr>
                <a:t>economiser</a:t>
              </a:r>
              <a:endParaRPr lang="en-GB" sz="1800" b="0"/>
            </a:p>
          </p:txBody>
        </p:sp>
        <p:sp>
          <p:nvSpPr>
            <p:cNvPr id="14" name="TextBox 11">
              <a:extLst>
                <a:ext uri="{FF2B5EF4-FFF2-40B4-BE49-F238E27FC236}">
                  <a16:creationId xmlns:a16="http://schemas.microsoft.com/office/drawing/2014/main" id="{1E6E9F6F-70FB-342F-6746-B90BFB1678A4}"/>
                </a:ext>
              </a:extLst>
            </p:cNvPr>
            <p:cNvSpPr txBox="1"/>
            <p:nvPr/>
          </p:nvSpPr>
          <p:spPr>
            <a:xfrm>
              <a:off x="6507480" y="5730240"/>
              <a:ext cx="1225296" cy="369332"/>
            </a:xfrm>
            <a:prstGeom prst="rect">
              <a:avLst/>
            </a:prstGeom>
            <a:noFill/>
          </p:spPr>
          <p:txBody>
            <a:bodyPr wrap="square" rtlCol="0">
              <a:spAutoFit/>
            </a:bodyPr>
            <a:lstStyle>
              <a:defPPr>
                <a:defRPr lang="en-GB"/>
              </a:defPPr>
              <a:lvl1pPr algn="ctr" rtl="0" fontAlgn="base">
                <a:spcBef>
                  <a:spcPct val="50000"/>
                </a:spcBef>
                <a:spcAft>
                  <a:spcPct val="0"/>
                </a:spcAft>
                <a:defRPr sz="2400" b="1" kern="1200">
                  <a:solidFill>
                    <a:srgbClr val="000066"/>
                  </a:solidFill>
                  <a:latin typeface="Arial" charset="0"/>
                  <a:ea typeface="+mn-ea"/>
                  <a:cs typeface="+mn-cs"/>
                </a:defRPr>
              </a:lvl1pPr>
              <a:lvl2pPr marL="457200" algn="ctr" rtl="0" fontAlgn="base">
                <a:spcBef>
                  <a:spcPct val="50000"/>
                </a:spcBef>
                <a:spcAft>
                  <a:spcPct val="0"/>
                </a:spcAft>
                <a:defRPr sz="2400" b="1" kern="1200">
                  <a:solidFill>
                    <a:srgbClr val="000066"/>
                  </a:solidFill>
                  <a:latin typeface="Arial" charset="0"/>
                  <a:ea typeface="+mn-ea"/>
                  <a:cs typeface="+mn-cs"/>
                </a:defRPr>
              </a:lvl2pPr>
              <a:lvl3pPr marL="914400" algn="ctr" rtl="0" fontAlgn="base">
                <a:spcBef>
                  <a:spcPct val="50000"/>
                </a:spcBef>
                <a:spcAft>
                  <a:spcPct val="0"/>
                </a:spcAft>
                <a:defRPr sz="2400" b="1" kern="1200">
                  <a:solidFill>
                    <a:srgbClr val="000066"/>
                  </a:solidFill>
                  <a:latin typeface="Arial" charset="0"/>
                  <a:ea typeface="+mn-ea"/>
                  <a:cs typeface="+mn-cs"/>
                </a:defRPr>
              </a:lvl3pPr>
              <a:lvl4pPr marL="1371600" algn="ctr" rtl="0" fontAlgn="base">
                <a:spcBef>
                  <a:spcPct val="50000"/>
                </a:spcBef>
                <a:spcAft>
                  <a:spcPct val="0"/>
                </a:spcAft>
                <a:defRPr sz="2400" b="1" kern="1200">
                  <a:solidFill>
                    <a:srgbClr val="000066"/>
                  </a:solidFill>
                  <a:latin typeface="Arial" charset="0"/>
                  <a:ea typeface="+mn-ea"/>
                  <a:cs typeface="+mn-cs"/>
                </a:defRPr>
              </a:lvl4pPr>
              <a:lvl5pPr marL="1828800" algn="ctr" rtl="0" fontAlgn="base">
                <a:spcBef>
                  <a:spcPct val="50000"/>
                </a:spcBef>
                <a:spcAft>
                  <a:spcPct val="0"/>
                </a:spcAft>
                <a:defRPr sz="2400" b="1" kern="1200">
                  <a:solidFill>
                    <a:srgbClr val="000066"/>
                  </a:solidFill>
                  <a:latin typeface="Arial" charset="0"/>
                  <a:ea typeface="+mn-ea"/>
                  <a:cs typeface="+mn-cs"/>
                </a:defRPr>
              </a:lvl5pPr>
              <a:lvl6pPr marL="2286000" algn="l" defTabSz="914400" rtl="0" eaLnBrk="1" latinLnBrk="0" hangingPunct="1">
                <a:defRPr sz="2400" b="1" kern="1200">
                  <a:solidFill>
                    <a:srgbClr val="000066"/>
                  </a:solidFill>
                  <a:latin typeface="Arial" charset="0"/>
                  <a:ea typeface="+mn-ea"/>
                  <a:cs typeface="+mn-cs"/>
                </a:defRPr>
              </a:lvl6pPr>
              <a:lvl7pPr marL="2743200" algn="l" defTabSz="914400" rtl="0" eaLnBrk="1" latinLnBrk="0" hangingPunct="1">
                <a:defRPr sz="2400" b="1" kern="1200">
                  <a:solidFill>
                    <a:srgbClr val="000066"/>
                  </a:solidFill>
                  <a:latin typeface="Arial" charset="0"/>
                  <a:ea typeface="+mn-ea"/>
                  <a:cs typeface="+mn-cs"/>
                </a:defRPr>
              </a:lvl7pPr>
              <a:lvl8pPr marL="3200400" algn="l" defTabSz="914400" rtl="0" eaLnBrk="1" latinLnBrk="0" hangingPunct="1">
                <a:defRPr sz="2400" b="1" kern="1200">
                  <a:solidFill>
                    <a:srgbClr val="000066"/>
                  </a:solidFill>
                  <a:latin typeface="Arial" charset="0"/>
                  <a:ea typeface="+mn-ea"/>
                  <a:cs typeface="+mn-cs"/>
                </a:defRPr>
              </a:lvl8pPr>
              <a:lvl9pPr marL="3657600" algn="l" defTabSz="914400" rtl="0" eaLnBrk="1" latinLnBrk="0" hangingPunct="1">
                <a:defRPr sz="2400" b="1" kern="1200">
                  <a:solidFill>
                    <a:srgbClr val="000066"/>
                  </a:solidFill>
                  <a:latin typeface="Arial" charset="0"/>
                  <a:ea typeface="+mn-ea"/>
                  <a:cs typeface="+mn-cs"/>
                </a:defRPr>
              </a:lvl9pPr>
            </a:lstStyle>
            <a:p>
              <a:pPr defTabSz="886968"/>
              <a:r>
                <a:rPr lang="en-GB" sz="1746" b="0" kern="1200" err="1">
                  <a:solidFill>
                    <a:srgbClr val="000066"/>
                  </a:solidFill>
                  <a:latin typeface="Arial" charset="0"/>
                  <a:ea typeface="+mn-ea"/>
                  <a:cs typeface="+mn-cs"/>
                </a:rPr>
                <a:t>Q</a:t>
              </a:r>
              <a:r>
                <a:rPr lang="en-GB" sz="1746" b="0" kern="1200" baseline="-25000" err="1">
                  <a:solidFill>
                    <a:srgbClr val="000066"/>
                  </a:solidFill>
                  <a:latin typeface="Arial" charset="0"/>
                  <a:ea typeface="+mn-ea"/>
                  <a:cs typeface="+mn-cs"/>
                </a:rPr>
                <a:t>evaporator</a:t>
              </a:r>
              <a:endParaRPr lang="en-GB" sz="1800" b="0"/>
            </a:p>
          </p:txBody>
        </p:sp>
        <p:sp>
          <p:nvSpPr>
            <p:cNvPr id="15" name="TextBox 12">
              <a:extLst>
                <a:ext uri="{FF2B5EF4-FFF2-40B4-BE49-F238E27FC236}">
                  <a16:creationId xmlns:a16="http://schemas.microsoft.com/office/drawing/2014/main" id="{329282D0-383E-FE68-7DA0-F86A2FB48C27}"/>
                </a:ext>
              </a:extLst>
            </p:cNvPr>
            <p:cNvSpPr txBox="1"/>
            <p:nvPr/>
          </p:nvSpPr>
          <p:spPr>
            <a:xfrm>
              <a:off x="7991856" y="5809488"/>
              <a:ext cx="1225296" cy="369332"/>
            </a:xfrm>
            <a:prstGeom prst="rect">
              <a:avLst/>
            </a:prstGeom>
            <a:noFill/>
          </p:spPr>
          <p:txBody>
            <a:bodyPr wrap="square" rtlCol="0">
              <a:spAutoFit/>
            </a:bodyPr>
            <a:lstStyle>
              <a:defPPr>
                <a:defRPr lang="en-GB"/>
              </a:defPPr>
              <a:lvl1pPr algn="ctr" rtl="0" fontAlgn="base">
                <a:spcBef>
                  <a:spcPct val="50000"/>
                </a:spcBef>
                <a:spcAft>
                  <a:spcPct val="0"/>
                </a:spcAft>
                <a:defRPr sz="2400" b="1" kern="1200">
                  <a:solidFill>
                    <a:srgbClr val="000066"/>
                  </a:solidFill>
                  <a:latin typeface="Arial" charset="0"/>
                  <a:ea typeface="+mn-ea"/>
                  <a:cs typeface="+mn-cs"/>
                </a:defRPr>
              </a:lvl1pPr>
              <a:lvl2pPr marL="457200" algn="ctr" rtl="0" fontAlgn="base">
                <a:spcBef>
                  <a:spcPct val="50000"/>
                </a:spcBef>
                <a:spcAft>
                  <a:spcPct val="0"/>
                </a:spcAft>
                <a:defRPr sz="2400" b="1" kern="1200">
                  <a:solidFill>
                    <a:srgbClr val="000066"/>
                  </a:solidFill>
                  <a:latin typeface="Arial" charset="0"/>
                  <a:ea typeface="+mn-ea"/>
                  <a:cs typeface="+mn-cs"/>
                </a:defRPr>
              </a:lvl2pPr>
              <a:lvl3pPr marL="914400" algn="ctr" rtl="0" fontAlgn="base">
                <a:spcBef>
                  <a:spcPct val="50000"/>
                </a:spcBef>
                <a:spcAft>
                  <a:spcPct val="0"/>
                </a:spcAft>
                <a:defRPr sz="2400" b="1" kern="1200">
                  <a:solidFill>
                    <a:srgbClr val="000066"/>
                  </a:solidFill>
                  <a:latin typeface="Arial" charset="0"/>
                  <a:ea typeface="+mn-ea"/>
                  <a:cs typeface="+mn-cs"/>
                </a:defRPr>
              </a:lvl3pPr>
              <a:lvl4pPr marL="1371600" algn="ctr" rtl="0" fontAlgn="base">
                <a:spcBef>
                  <a:spcPct val="50000"/>
                </a:spcBef>
                <a:spcAft>
                  <a:spcPct val="0"/>
                </a:spcAft>
                <a:defRPr sz="2400" b="1" kern="1200">
                  <a:solidFill>
                    <a:srgbClr val="000066"/>
                  </a:solidFill>
                  <a:latin typeface="Arial" charset="0"/>
                  <a:ea typeface="+mn-ea"/>
                  <a:cs typeface="+mn-cs"/>
                </a:defRPr>
              </a:lvl4pPr>
              <a:lvl5pPr marL="1828800" algn="ctr" rtl="0" fontAlgn="base">
                <a:spcBef>
                  <a:spcPct val="50000"/>
                </a:spcBef>
                <a:spcAft>
                  <a:spcPct val="0"/>
                </a:spcAft>
                <a:defRPr sz="2400" b="1" kern="1200">
                  <a:solidFill>
                    <a:srgbClr val="000066"/>
                  </a:solidFill>
                  <a:latin typeface="Arial" charset="0"/>
                  <a:ea typeface="+mn-ea"/>
                  <a:cs typeface="+mn-cs"/>
                </a:defRPr>
              </a:lvl5pPr>
              <a:lvl6pPr marL="2286000" algn="l" defTabSz="914400" rtl="0" eaLnBrk="1" latinLnBrk="0" hangingPunct="1">
                <a:defRPr sz="2400" b="1" kern="1200">
                  <a:solidFill>
                    <a:srgbClr val="000066"/>
                  </a:solidFill>
                  <a:latin typeface="Arial" charset="0"/>
                  <a:ea typeface="+mn-ea"/>
                  <a:cs typeface="+mn-cs"/>
                </a:defRPr>
              </a:lvl6pPr>
              <a:lvl7pPr marL="2743200" algn="l" defTabSz="914400" rtl="0" eaLnBrk="1" latinLnBrk="0" hangingPunct="1">
                <a:defRPr sz="2400" b="1" kern="1200">
                  <a:solidFill>
                    <a:srgbClr val="000066"/>
                  </a:solidFill>
                  <a:latin typeface="Arial" charset="0"/>
                  <a:ea typeface="+mn-ea"/>
                  <a:cs typeface="+mn-cs"/>
                </a:defRPr>
              </a:lvl7pPr>
              <a:lvl8pPr marL="3200400" algn="l" defTabSz="914400" rtl="0" eaLnBrk="1" latinLnBrk="0" hangingPunct="1">
                <a:defRPr sz="2400" b="1" kern="1200">
                  <a:solidFill>
                    <a:srgbClr val="000066"/>
                  </a:solidFill>
                  <a:latin typeface="Arial" charset="0"/>
                  <a:ea typeface="+mn-ea"/>
                  <a:cs typeface="+mn-cs"/>
                </a:defRPr>
              </a:lvl8pPr>
              <a:lvl9pPr marL="3657600" algn="l" defTabSz="914400" rtl="0" eaLnBrk="1" latinLnBrk="0" hangingPunct="1">
                <a:defRPr sz="2400" b="1" kern="1200">
                  <a:solidFill>
                    <a:srgbClr val="000066"/>
                  </a:solidFill>
                  <a:latin typeface="Arial" charset="0"/>
                  <a:ea typeface="+mn-ea"/>
                  <a:cs typeface="+mn-cs"/>
                </a:defRPr>
              </a:lvl9pPr>
            </a:lstStyle>
            <a:p>
              <a:pPr defTabSz="886968"/>
              <a:r>
                <a:rPr lang="en-GB" sz="1746" b="0" kern="1200" err="1">
                  <a:solidFill>
                    <a:srgbClr val="000066"/>
                  </a:solidFill>
                  <a:latin typeface="Arial" charset="0"/>
                  <a:ea typeface="+mn-ea"/>
                  <a:cs typeface="+mn-cs"/>
                </a:rPr>
                <a:t>Q</a:t>
              </a:r>
              <a:r>
                <a:rPr lang="en-GB" sz="1746" b="0" kern="1200" baseline="-25000" err="1">
                  <a:solidFill>
                    <a:srgbClr val="000066"/>
                  </a:solidFill>
                  <a:latin typeface="Arial" charset="0"/>
                  <a:ea typeface="+mn-ea"/>
                  <a:cs typeface="+mn-cs"/>
                </a:rPr>
                <a:t>superheater</a:t>
              </a:r>
              <a:endParaRPr lang="en-GB" sz="1800" b="0" baseline="-25000"/>
            </a:p>
          </p:txBody>
        </p:sp>
      </p:grpSp>
    </p:spTree>
    <p:extLst>
      <p:ext uri="{BB962C8B-B14F-4D97-AF65-F5344CB8AC3E}">
        <p14:creationId xmlns:p14="http://schemas.microsoft.com/office/powerpoint/2010/main" val="3735674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C40505-BF5D-A7A2-DD5C-3FB30E5E84B7}"/>
              </a:ext>
            </a:extLst>
          </p:cNvPr>
          <p:cNvSpPr txBox="1">
            <a:spLocks/>
          </p:cNvSpPr>
          <p:nvPr/>
        </p:nvSpPr>
        <p:spPr>
          <a:xfrm>
            <a:off x="758952" y="758952"/>
            <a:ext cx="3831336" cy="4754880"/>
          </a:xfrm>
          <a:prstGeom prst="rect">
            <a:avLst/>
          </a:prstGeom>
        </p:spPr>
        <p:txBody>
          <a:bodyPr>
            <a:norm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r>
              <a:rPr lang="en-GB" sz="2000" b="1" dirty="0"/>
              <a:t>Example: </a:t>
            </a:r>
            <a:r>
              <a:rPr lang="en-GB" sz="2000" dirty="0"/>
              <a:t>A heat recovery steam generator works with 30 kg/s of gas entering at 450</a:t>
            </a:r>
            <a:r>
              <a:rPr lang="en-GB" sz="2000" dirty="0">
                <a:sym typeface="Symbol" panose="05050102010706020507" pitchFamily="18" charset="2"/>
              </a:rPr>
              <a:t>C and a pinch temperature of 30C. c</a:t>
            </a:r>
            <a:r>
              <a:rPr lang="en-GB" sz="2000" baseline="-25000" dirty="0">
                <a:sym typeface="Symbol" panose="05050102010706020507" pitchFamily="18" charset="2"/>
              </a:rPr>
              <a:t>p</a:t>
            </a:r>
            <a:r>
              <a:rPr lang="en-GB" sz="2000" dirty="0">
                <a:sym typeface="Symbol" panose="05050102010706020507" pitchFamily="18" charset="2"/>
              </a:rPr>
              <a:t> = 1.33 kJ/</a:t>
            </a:r>
            <a:r>
              <a:rPr lang="en-GB" sz="2000" dirty="0" err="1">
                <a:sym typeface="Symbol" panose="05050102010706020507" pitchFamily="18" charset="2"/>
              </a:rPr>
              <a:t>kgK</a:t>
            </a:r>
            <a:r>
              <a:rPr lang="en-GB" sz="2000" dirty="0">
                <a:sym typeface="Symbol" panose="05050102010706020507" pitchFamily="18" charset="2"/>
              </a:rPr>
              <a:t>.</a:t>
            </a:r>
            <a:br>
              <a:rPr lang="en-GB" sz="2000" dirty="0">
                <a:sym typeface="Symbol" panose="05050102010706020507" pitchFamily="18" charset="2"/>
              </a:rPr>
            </a:br>
            <a:r>
              <a:rPr lang="en-GB" sz="2000" dirty="0">
                <a:sym typeface="Symbol" panose="05050102010706020507" pitchFamily="18" charset="2"/>
              </a:rPr>
              <a:t>The steam pressure is 25 bar and the approach temperature is 100C.</a:t>
            </a:r>
            <a:br>
              <a:rPr lang="en-GB" sz="2000" dirty="0">
                <a:sym typeface="Symbol" panose="05050102010706020507" pitchFamily="18" charset="2"/>
              </a:rPr>
            </a:br>
            <a:r>
              <a:rPr lang="en-GB" sz="2000" dirty="0">
                <a:sym typeface="Symbol" panose="05050102010706020507" pitchFamily="18" charset="2"/>
              </a:rPr>
              <a:t>Calculate the steam mass flow rate, and the isentropic power out. (3.163 kg/s, 1918.0 kW)</a:t>
            </a:r>
            <a:br>
              <a:rPr lang="en-GB" sz="2000" dirty="0">
                <a:sym typeface="Symbol" panose="05050102010706020507" pitchFamily="18" charset="2"/>
              </a:rPr>
            </a:br>
            <a:r>
              <a:rPr lang="en-GB" sz="2000" dirty="0">
                <a:sym typeface="Symbol" panose="05050102010706020507" pitchFamily="18" charset="2"/>
              </a:rPr>
              <a:t>What is the gas outlet temperature? (</a:t>
            </a:r>
            <a:r>
              <a:rPr lang="en-GB" sz="2000" dirty="0">
                <a:solidFill>
                  <a:srgbClr val="FF0000"/>
                </a:solidFill>
                <a:sym typeface="Symbol" panose="05050102010706020507" pitchFamily="18" charset="2"/>
              </a:rPr>
              <a:t>182C</a:t>
            </a:r>
            <a:r>
              <a:rPr lang="en-GB" sz="2000" dirty="0">
                <a:sym typeface="Symbol" panose="05050102010706020507" pitchFamily="18" charset="2"/>
              </a:rPr>
              <a:t>)</a:t>
            </a:r>
            <a:br>
              <a:rPr lang="en-GB" sz="2000" dirty="0">
                <a:sym typeface="Symbol" panose="05050102010706020507" pitchFamily="18" charset="2"/>
              </a:rPr>
            </a:br>
            <a:r>
              <a:rPr lang="en-GB" sz="2000" dirty="0">
                <a:sym typeface="Symbol" panose="05050102010706020507" pitchFamily="18" charset="2"/>
              </a:rPr>
              <a:t>What is the cycle efficiency? (</a:t>
            </a:r>
            <a:r>
              <a:rPr lang="en-GB" sz="2000" dirty="0">
                <a:solidFill>
                  <a:srgbClr val="FF0000"/>
                </a:solidFill>
                <a:sym typeface="Symbol" panose="05050102010706020507" pitchFamily="18" charset="2"/>
              </a:rPr>
              <a:t>20%</a:t>
            </a:r>
            <a:r>
              <a:rPr lang="en-GB" sz="2000" dirty="0">
                <a:sym typeface="Symbol" panose="05050102010706020507" pitchFamily="18" charset="2"/>
              </a:rPr>
              <a:t>)</a:t>
            </a:r>
            <a:endParaRPr lang="en-GB" sz="2000" dirty="0"/>
          </a:p>
        </p:txBody>
      </p:sp>
    </p:spTree>
    <p:extLst>
      <p:ext uri="{BB962C8B-B14F-4D97-AF65-F5344CB8AC3E}">
        <p14:creationId xmlns:p14="http://schemas.microsoft.com/office/powerpoint/2010/main" val="4213358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71666-26E5-C61D-6CA0-298C95DABE18}"/>
              </a:ext>
            </a:extLst>
          </p:cNvPr>
          <p:cNvSpPr>
            <a:spLocks noGrp="1"/>
          </p:cNvSpPr>
          <p:nvPr>
            <p:ph type="title"/>
          </p:nvPr>
        </p:nvSpPr>
        <p:spPr>
          <a:xfrm>
            <a:off x="5148335" y="758952"/>
            <a:ext cx="6281663" cy="1952716"/>
          </a:xfrm>
        </p:spPr>
        <p:txBody>
          <a:bodyPr anchor="ctr">
            <a:normAutofit/>
          </a:bodyPr>
          <a:lstStyle/>
          <a:p>
            <a:r>
              <a:rPr lang="en-US" dirty="0"/>
              <a:t>Solar steam cycle</a:t>
            </a:r>
          </a:p>
        </p:txBody>
      </p:sp>
      <p:pic>
        <p:nvPicPr>
          <p:cNvPr id="5" name="Picture 4" descr="A solar panel farm">
            <a:extLst>
              <a:ext uri="{FF2B5EF4-FFF2-40B4-BE49-F238E27FC236}">
                <a16:creationId xmlns:a16="http://schemas.microsoft.com/office/drawing/2014/main" id="{F9564E96-5B1C-A0E0-5290-03FBF93AC50B}"/>
              </a:ext>
            </a:extLst>
          </p:cNvPr>
          <p:cNvPicPr>
            <a:picLocks noChangeAspect="1"/>
          </p:cNvPicPr>
          <p:nvPr/>
        </p:nvPicPr>
        <p:blipFill rotWithShape="1">
          <a:blip r:embed="rId2"/>
          <a:srcRect l="33311" r="22322" b="10"/>
          <a:stretch/>
        </p:blipFill>
        <p:spPr>
          <a:xfrm>
            <a:off x="20" y="10"/>
            <a:ext cx="4595888" cy="6857990"/>
          </a:xfrm>
          <a:prstGeom prst="rect">
            <a:avLst/>
          </a:prstGeom>
        </p:spPr>
      </p:pic>
      <p:cxnSp>
        <p:nvCxnSpPr>
          <p:cNvPr id="11" name="Straight Connector 10">
            <a:extLst>
              <a:ext uri="{FF2B5EF4-FFF2-40B4-BE49-F238E27FC236}">
                <a16:creationId xmlns:a16="http://schemas.microsoft.com/office/drawing/2014/main" id="{DF96FA98-52E5-4AA7-98B9-BE6200CF01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181601" y="2933080"/>
            <a:ext cx="6248397"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BFAC74-B113-68D6-45DE-7C8669BF82E6}"/>
              </a:ext>
            </a:extLst>
          </p:cNvPr>
          <p:cNvSpPr>
            <a:spLocks noGrp="1"/>
          </p:cNvSpPr>
          <p:nvPr>
            <p:ph idx="1"/>
          </p:nvPr>
        </p:nvSpPr>
        <p:spPr>
          <a:xfrm>
            <a:off x="5148208" y="3161680"/>
            <a:ext cx="6281663" cy="2620409"/>
          </a:xfrm>
        </p:spPr>
        <p:txBody>
          <a:bodyPr vert="horz" lIns="91440" tIns="45720" rIns="91440" bIns="45720" rtlCol="0">
            <a:normAutofit/>
          </a:bodyPr>
          <a:lstStyle/>
          <a:p>
            <a:pPr>
              <a:lnSpc>
                <a:spcPct val="100000"/>
              </a:lnSpc>
            </a:pPr>
            <a:r>
              <a:rPr lang="en-US" dirty="0"/>
              <a:t>Solar thermal energy can produce high pressure steam in the case of solar towers</a:t>
            </a:r>
            <a:endParaRPr lang="en-US"/>
          </a:p>
          <a:p>
            <a:pPr>
              <a:lnSpc>
                <a:spcPct val="100000"/>
              </a:lnSpc>
            </a:pPr>
            <a:r>
              <a:rPr lang="en-US" dirty="0"/>
              <a:t>Solar linear systems can produce moderate pressure steam</a:t>
            </a:r>
            <a:endParaRPr lang="en-US"/>
          </a:p>
          <a:p>
            <a:pPr>
              <a:lnSpc>
                <a:spcPct val="100000"/>
              </a:lnSpc>
            </a:pPr>
            <a:r>
              <a:rPr lang="en-US" dirty="0"/>
              <a:t>Coupled with high tension direct current electricity transmission this could enable use of desert region energy to power distant requirements</a:t>
            </a:r>
            <a:endParaRPr lang="en-US"/>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927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D84BD-6297-0032-8621-77DBFDB3D19E}"/>
              </a:ext>
            </a:extLst>
          </p:cNvPr>
          <p:cNvSpPr>
            <a:spLocks noGrp="1"/>
          </p:cNvSpPr>
          <p:nvPr>
            <p:ph type="title"/>
          </p:nvPr>
        </p:nvSpPr>
        <p:spPr>
          <a:xfrm>
            <a:off x="5148335" y="758952"/>
            <a:ext cx="6281663" cy="1952716"/>
          </a:xfrm>
        </p:spPr>
        <p:txBody>
          <a:bodyPr anchor="ctr">
            <a:normAutofit/>
          </a:bodyPr>
          <a:lstStyle/>
          <a:p>
            <a:r>
              <a:rPr lang="en-US" dirty="0"/>
              <a:t>Organic Rankine cycles</a:t>
            </a:r>
          </a:p>
        </p:txBody>
      </p:sp>
      <p:pic>
        <p:nvPicPr>
          <p:cNvPr id="5" name="Picture 4">
            <a:extLst>
              <a:ext uri="{FF2B5EF4-FFF2-40B4-BE49-F238E27FC236}">
                <a16:creationId xmlns:a16="http://schemas.microsoft.com/office/drawing/2014/main" id="{5AF09CDB-F613-D8AD-DCCD-AC2E6097D35E}"/>
              </a:ext>
            </a:extLst>
          </p:cNvPr>
          <p:cNvPicPr>
            <a:picLocks noChangeAspect="1"/>
          </p:cNvPicPr>
          <p:nvPr/>
        </p:nvPicPr>
        <p:blipFill rotWithShape="1">
          <a:blip r:embed="rId2"/>
          <a:srcRect l="35534" r="22583" b="4"/>
          <a:stretch/>
        </p:blipFill>
        <p:spPr>
          <a:xfrm>
            <a:off x="20" y="10"/>
            <a:ext cx="4595888" cy="6857990"/>
          </a:xfrm>
          <a:prstGeom prst="rect">
            <a:avLst/>
          </a:prstGeom>
        </p:spPr>
      </p:pic>
      <p:cxnSp>
        <p:nvCxnSpPr>
          <p:cNvPr id="11" name="Straight Connector 10">
            <a:extLst>
              <a:ext uri="{FF2B5EF4-FFF2-40B4-BE49-F238E27FC236}">
                <a16:creationId xmlns:a16="http://schemas.microsoft.com/office/drawing/2014/main" id="{DF96FA98-52E5-4AA7-98B9-BE6200CF01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181601" y="2933080"/>
            <a:ext cx="6248397"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3172FD-E085-897B-8053-D1BFC7EF92DB}"/>
              </a:ext>
            </a:extLst>
          </p:cNvPr>
          <p:cNvSpPr>
            <a:spLocks noGrp="1"/>
          </p:cNvSpPr>
          <p:nvPr>
            <p:ph idx="1"/>
          </p:nvPr>
        </p:nvSpPr>
        <p:spPr>
          <a:xfrm>
            <a:off x="5148208" y="3161680"/>
            <a:ext cx="6281663" cy="2620409"/>
          </a:xfrm>
        </p:spPr>
        <p:txBody>
          <a:bodyPr vert="horz" lIns="91440" tIns="45720" rIns="91440" bIns="45720" rtlCol="0">
            <a:normAutofit/>
          </a:bodyPr>
          <a:lstStyle/>
          <a:p>
            <a:pPr>
              <a:lnSpc>
                <a:spcPct val="100000"/>
              </a:lnSpc>
            </a:pPr>
            <a:r>
              <a:rPr lang="en-US" sz="1900"/>
              <a:t>Steam works at high pressures and temperatures, but other fluids can be used at lower temperature and pressure</a:t>
            </a:r>
          </a:p>
          <a:p>
            <a:pPr>
              <a:lnSpc>
                <a:spcPct val="100000"/>
              </a:lnSpc>
            </a:pPr>
            <a:r>
              <a:rPr lang="en-US" sz="1900"/>
              <a:t>Organic fluids tend to have a positive saturation </a:t>
            </a:r>
            <a:r>
              <a:rPr lang="en-US" sz="1900" err="1"/>
              <a:t>vapour</a:t>
            </a:r>
            <a:r>
              <a:rPr lang="en-US" sz="1900"/>
              <a:t> curve meaning that wetness after expansion is not such an issue as in steam cycles</a:t>
            </a:r>
          </a:p>
          <a:p>
            <a:pPr>
              <a:lnSpc>
                <a:spcPct val="100000"/>
              </a:lnSpc>
            </a:pPr>
            <a:r>
              <a:rPr lang="en-US" sz="1900"/>
              <a:t>Good for lower temperature and lower power systems</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52047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4510FF-BC4D-1C19-D89D-B0FA91D27EF0}"/>
              </a:ext>
            </a:extLst>
          </p:cNvPr>
          <p:cNvPicPr>
            <a:picLocks noChangeAspect="1"/>
          </p:cNvPicPr>
          <p:nvPr/>
        </p:nvPicPr>
        <p:blipFill>
          <a:blip r:embed="rId3"/>
          <a:stretch>
            <a:fillRect/>
          </a:stretch>
        </p:blipFill>
        <p:spPr>
          <a:xfrm>
            <a:off x="1885950" y="228600"/>
            <a:ext cx="8420100" cy="6400800"/>
          </a:xfrm>
          <a:prstGeom prst="rect">
            <a:avLst/>
          </a:prstGeom>
        </p:spPr>
      </p:pic>
      <p:cxnSp>
        <p:nvCxnSpPr>
          <p:cNvPr id="3" name="Straight Connector 2">
            <a:extLst>
              <a:ext uri="{FF2B5EF4-FFF2-40B4-BE49-F238E27FC236}">
                <a16:creationId xmlns:a16="http://schemas.microsoft.com/office/drawing/2014/main" id="{308FD5DE-D595-6D9A-BF02-4442BAF573D4}"/>
              </a:ext>
            </a:extLst>
          </p:cNvPr>
          <p:cNvCxnSpPr/>
          <p:nvPr/>
        </p:nvCxnSpPr>
        <p:spPr>
          <a:xfrm flipV="1">
            <a:off x="2858530" y="164757"/>
            <a:ext cx="0" cy="6153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8DEA4B-47E1-C701-CB02-2937A34AA8C7}"/>
              </a:ext>
            </a:extLst>
          </p:cNvPr>
          <p:cNvCxnSpPr/>
          <p:nvPr/>
        </p:nvCxnSpPr>
        <p:spPr>
          <a:xfrm flipH="1">
            <a:off x="2001795" y="5519351"/>
            <a:ext cx="8567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7611645-08DF-4357-799A-E0D104004C5C}"/>
              </a:ext>
            </a:extLst>
          </p:cNvPr>
          <p:cNvCxnSpPr/>
          <p:nvPr/>
        </p:nvCxnSpPr>
        <p:spPr>
          <a:xfrm flipH="1">
            <a:off x="2051222" y="486032"/>
            <a:ext cx="8073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823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32"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34" name="Straight Connector 33">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descr="A metal dumbell">
            <a:extLst>
              <a:ext uri="{FF2B5EF4-FFF2-40B4-BE49-F238E27FC236}">
                <a16:creationId xmlns:a16="http://schemas.microsoft.com/office/drawing/2014/main" id="{D0F43BBD-8F42-AB8F-7D3C-49C5BACEC1F0}"/>
              </a:ext>
            </a:extLst>
          </p:cNvPr>
          <p:cNvPicPr>
            <a:picLocks noGrp="1" noChangeAspect="1"/>
          </p:cNvPicPr>
          <p:nvPr>
            <p:ph idx="1"/>
          </p:nvPr>
        </p:nvPicPr>
        <p:blipFill rotWithShape="1">
          <a:blip r:embed="rId2"/>
          <a:srcRect t="21301" b="21301"/>
          <a:stretch/>
        </p:blipFill>
        <p:spPr>
          <a:xfrm>
            <a:off x="1" y="10"/>
            <a:ext cx="12191999" cy="6857990"/>
          </a:xfrm>
          <a:prstGeom prst="rect">
            <a:avLst/>
          </a:prstGeom>
        </p:spPr>
      </p:pic>
      <p:sp>
        <p:nvSpPr>
          <p:cNvPr id="38" name="Rectangle 37">
            <a:extLst>
              <a:ext uri="{FF2B5EF4-FFF2-40B4-BE49-F238E27FC236}">
                <a16:creationId xmlns:a16="http://schemas.microsoft.com/office/drawing/2014/main" id="{E4398140-F067-40E9-892C-4DB04C70B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4600" y="-1244600"/>
            <a:ext cx="6858000" cy="9347200"/>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14C66B-4FDB-F660-E43D-004E55ED6F9F}"/>
              </a:ext>
            </a:extLst>
          </p:cNvPr>
          <p:cNvSpPr>
            <a:spLocks noGrp="1"/>
          </p:cNvSpPr>
          <p:nvPr>
            <p:ph type="title"/>
          </p:nvPr>
        </p:nvSpPr>
        <p:spPr>
          <a:xfrm>
            <a:off x="758952" y="1143000"/>
            <a:ext cx="4572000" cy="2984701"/>
          </a:xfrm>
        </p:spPr>
        <p:txBody>
          <a:bodyPr vert="horz" lIns="91440" tIns="45720" rIns="91440" bIns="45720" rtlCol="0" anchor="b">
            <a:normAutofit/>
          </a:bodyPr>
          <a:lstStyle/>
          <a:p>
            <a:r>
              <a:rPr lang="en-US">
                <a:solidFill>
                  <a:srgbClr val="FFFFFF"/>
                </a:solidFill>
              </a:rPr>
              <a:t>Gas Turbine Cycles</a:t>
            </a:r>
          </a:p>
        </p:txBody>
      </p:sp>
      <p:cxnSp>
        <p:nvCxnSpPr>
          <p:cNvPr id="40" name="Straight Connector 39">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8952" y="4291242"/>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4036095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04128-3A2F-A320-C72B-014A9C598304}"/>
              </a:ext>
            </a:extLst>
          </p:cNvPr>
          <p:cNvSpPr>
            <a:spLocks noGrp="1"/>
          </p:cNvSpPr>
          <p:nvPr>
            <p:ph type="title"/>
          </p:nvPr>
        </p:nvSpPr>
        <p:spPr>
          <a:xfrm>
            <a:off x="5877532" y="1063255"/>
            <a:ext cx="5312254" cy="1806727"/>
          </a:xfrm>
        </p:spPr>
        <p:txBody>
          <a:bodyPr>
            <a:normAutofit/>
          </a:bodyPr>
          <a:lstStyle/>
          <a:p>
            <a:r>
              <a:rPr lang="en-US" sz="3800" dirty="0"/>
              <a:t>Brayton (gas turbine) </a:t>
            </a:r>
            <a:br>
              <a:rPr lang="en-US" sz="3800" dirty="0"/>
            </a:br>
            <a:r>
              <a:rPr lang="en-US" sz="3800" dirty="0"/>
              <a:t>Cycle air-cycle analysis</a:t>
            </a:r>
          </a:p>
        </p:txBody>
      </p:sp>
      <p:pic>
        <p:nvPicPr>
          <p:cNvPr id="5" name="Picture 4" descr="Spiralling fan figure">
            <a:extLst>
              <a:ext uri="{FF2B5EF4-FFF2-40B4-BE49-F238E27FC236}">
                <a16:creationId xmlns:a16="http://schemas.microsoft.com/office/drawing/2014/main" id="{4A56BE24-C0D3-F5DA-A2CC-04C1B53310B3}"/>
              </a:ext>
            </a:extLst>
          </p:cNvPr>
          <p:cNvPicPr>
            <a:picLocks noChangeAspect="1"/>
          </p:cNvPicPr>
          <p:nvPr/>
        </p:nvPicPr>
        <p:blipFill rotWithShape="1">
          <a:blip r:embed="rId2"/>
          <a:srcRect l="2488" r="46752" b="-1"/>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20" name="Straight Connector 19">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CC3546-E285-3B72-D599-F3F46078F110}"/>
              </a:ext>
            </a:extLst>
          </p:cNvPr>
          <p:cNvSpPr>
            <a:spLocks noGrp="1"/>
          </p:cNvSpPr>
          <p:nvPr>
            <p:ph idx="1"/>
          </p:nvPr>
        </p:nvSpPr>
        <p:spPr>
          <a:xfrm>
            <a:off x="5877532" y="3309582"/>
            <a:ext cx="5312254" cy="2485157"/>
          </a:xfrm>
        </p:spPr>
        <p:txBody>
          <a:bodyPr vert="horz" lIns="91440" tIns="45720" rIns="91440" bIns="45720" rtlCol="0" anchor="t">
            <a:normAutofit fontScale="85000" lnSpcReduction="10000"/>
          </a:bodyPr>
          <a:lstStyle/>
          <a:p>
            <a:pPr>
              <a:lnSpc>
                <a:spcPct val="100000"/>
              </a:lnSpc>
            </a:pPr>
            <a:r>
              <a:rPr lang="en-US" sz="1900" dirty="0"/>
              <a:t>Simplified analysis of gas turbine</a:t>
            </a:r>
          </a:p>
          <a:p>
            <a:pPr>
              <a:lnSpc>
                <a:spcPct val="100000"/>
              </a:lnSpc>
            </a:pPr>
            <a:r>
              <a:rPr lang="en-US" sz="1900"/>
              <a:t>Assume air throughout with constant gamma and cp</a:t>
            </a:r>
          </a:p>
          <a:p>
            <a:pPr>
              <a:lnSpc>
                <a:spcPct val="100000"/>
              </a:lnSpc>
            </a:pPr>
            <a:r>
              <a:rPr lang="en-US" sz="1900"/>
              <a:t>Assume heat is added without any additional mass flow</a:t>
            </a:r>
          </a:p>
          <a:p>
            <a:pPr>
              <a:lnSpc>
                <a:spcPct val="100000"/>
              </a:lnSpc>
            </a:pPr>
            <a:r>
              <a:rPr lang="en-US" sz="1900" dirty="0"/>
              <a:t>Specific work into the compressor is </a:t>
            </a:r>
            <a:r>
              <a:rPr lang="en-US" sz="1900" err="1"/>
              <a:t>m.c_p.ΔT</a:t>
            </a:r>
            <a:endParaRPr lang="en-US" sz="1900" dirty="0"/>
          </a:p>
          <a:p>
            <a:pPr>
              <a:lnSpc>
                <a:spcPct val="100000"/>
              </a:lnSpc>
            </a:pPr>
            <a:r>
              <a:rPr lang="en-US" sz="1900" dirty="0"/>
              <a:t>Specific heat input is </a:t>
            </a:r>
            <a:r>
              <a:rPr lang="en-US" sz="1900" dirty="0" err="1"/>
              <a:t>m.c_p.ΔT</a:t>
            </a:r>
          </a:p>
          <a:p>
            <a:pPr>
              <a:lnSpc>
                <a:spcPct val="100000"/>
              </a:lnSpc>
            </a:pPr>
            <a:r>
              <a:rPr lang="en-US" sz="1900" dirty="0"/>
              <a:t>Specific work out of the turbine is </a:t>
            </a:r>
            <a:r>
              <a:rPr lang="en-US" sz="1900" err="1"/>
              <a:t>m.c_p.ΔT</a:t>
            </a:r>
            <a:endParaRPr lang="en-US" sz="1900"/>
          </a:p>
          <a:p>
            <a:pPr>
              <a:lnSpc>
                <a:spcPct val="100000"/>
              </a:lnSpc>
            </a:pPr>
            <a:r>
              <a:rPr lang="en-US" sz="1900" dirty="0"/>
              <a:t>Work processes are isentropic</a:t>
            </a:r>
          </a:p>
        </p:txBody>
      </p:sp>
      <p:sp>
        <p:nvSpPr>
          <p:cNvPr id="2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276761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DD76-4327-D8EB-EAE7-4B854F63BE56}"/>
              </a:ext>
            </a:extLst>
          </p:cNvPr>
          <p:cNvSpPr>
            <a:spLocks noGrp="1"/>
          </p:cNvSpPr>
          <p:nvPr>
            <p:ph type="title"/>
          </p:nvPr>
        </p:nvSpPr>
        <p:spPr>
          <a:xfrm>
            <a:off x="758952" y="758952"/>
            <a:ext cx="3999424" cy="4754880"/>
          </a:xfrm>
        </p:spPr>
        <p:txBody>
          <a:bodyPr/>
          <a:lstStyle/>
          <a:p>
            <a:r>
              <a:rPr lang="en-US" dirty="0"/>
              <a:t>Measures of performance</a:t>
            </a:r>
          </a:p>
        </p:txBody>
      </p:sp>
      <p:sp>
        <p:nvSpPr>
          <p:cNvPr id="3" name="Content Placeholder 2">
            <a:extLst>
              <a:ext uri="{FF2B5EF4-FFF2-40B4-BE49-F238E27FC236}">
                <a16:creationId xmlns:a16="http://schemas.microsoft.com/office/drawing/2014/main" id="{2E90B32B-D27B-1B2E-9154-F0300B6C56D8}"/>
              </a:ext>
            </a:extLst>
          </p:cNvPr>
          <p:cNvSpPr>
            <a:spLocks noGrp="1"/>
          </p:cNvSpPr>
          <p:nvPr>
            <p:ph idx="1"/>
          </p:nvPr>
        </p:nvSpPr>
        <p:spPr/>
        <p:txBody>
          <a:bodyPr vert="horz" lIns="91440" tIns="45720" rIns="91440" bIns="45720" rtlCol="0" anchor="t">
            <a:normAutofit/>
          </a:bodyPr>
          <a:lstStyle/>
          <a:p>
            <a:r>
              <a:rPr lang="en-US" dirty="0"/>
              <a:t>Efficiency depends on pressure ratio, </a:t>
            </a:r>
            <a:r>
              <a:rPr lang="en-US" dirty="0" err="1"/>
              <a:t>r_p</a:t>
            </a:r>
            <a:r>
              <a:rPr lang="en-US" dirty="0"/>
              <a:t>:</a:t>
            </a:r>
          </a:p>
          <a:p>
            <a:endParaRPr lang="en-US"/>
          </a:p>
          <a:p>
            <a:endParaRPr lang="en-US" dirty="0"/>
          </a:p>
          <a:p>
            <a:endParaRPr lang="en-US" dirty="0"/>
          </a:p>
          <a:p>
            <a:endParaRPr lang="en-US" dirty="0"/>
          </a:p>
          <a:p>
            <a:r>
              <a:rPr lang="en-US" dirty="0"/>
              <a:t>Ideal pressure ratio is:</a:t>
            </a:r>
          </a:p>
          <a:p>
            <a:endParaRPr lang="en-US" dirty="0"/>
          </a:p>
          <a:p>
            <a:endParaRPr lang="en-US" dirty="0"/>
          </a:p>
          <a:p>
            <a:r>
              <a:rPr lang="en-US"/>
              <a:t>In which:</a:t>
            </a:r>
            <a:endParaRPr lang="en-US" dirty="0"/>
          </a:p>
          <a:p>
            <a:endParaRPr lang="en-US" dirty="0"/>
          </a:p>
          <a:p>
            <a:endParaRPr lang="en-US" dirty="0"/>
          </a:p>
        </p:txBody>
      </p:sp>
      <p:pic>
        <p:nvPicPr>
          <p:cNvPr id="4" name="Picture 4" descr="Diagram&#10;&#10;Description automatically generated">
            <a:extLst>
              <a:ext uri="{FF2B5EF4-FFF2-40B4-BE49-F238E27FC236}">
                <a16:creationId xmlns:a16="http://schemas.microsoft.com/office/drawing/2014/main" id="{062A0E87-7A1B-7F26-D6FE-A4D584AD50C4}"/>
              </a:ext>
            </a:extLst>
          </p:cNvPr>
          <p:cNvPicPr>
            <a:picLocks noChangeAspect="1"/>
          </p:cNvPicPr>
          <p:nvPr/>
        </p:nvPicPr>
        <p:blipFill>
          <a:blip r:embed="rId2"/>
          <a:stretch>
            <a:fillRect/>
          </a:stretch>
        </p:blipFill>
        <p:spPr>
          <a:xfrm>
            <a:off x="6444503" y="1198750"/>
            <a:ext cx="2552700" cy="1457325"/>
          </a:xfrm>
          <a:prstGeom prst="rect">
            <a:avLst/>
          </a:prstGeom>
        </p:spPr>
      </p:pic>
      <p:pic>
        <p:nvPicPr>
          <p:cNvPr id="5" name="Picture 5">
            <a:extLst>
              <a:ext uri="{FF2B5EF4-FFF2-40B4-BE49-F238E27FC236}">
                <a16:creationId xmlns:a16="http://schemas.microsoft.com/office/drawing/2014/main" id="{4522767C-43FD-D3FB-7E8E-6A545B83F947}"/>
              </a:ext>
            </a:extLst>
          </p:cNvPr>
          <p:cNvPicPr>
            <a:picLocks noChangeAspect="1"/>
          </p:cNvPicPr>
          <p:nvPr/>
        </p:nvPicPr>
        <p:blipFill>
          <a:blip r:embed="rId3"/>
          <a:stretch>
            <a:fillRect/>
          </a:stretch>
        </p:blipFill>
        <p:spPr>
          <a:xfrm>
            <a:off x="6532189" y="3366247"/>
            <a:ext cx="2085975" cy="685800"/>
          </a:xfrm>
          <a:prstGeom prst="rect">
            <a:avLst/>
          </a:prstGeom>
        </p:spPr>
      </p:pic>
      <p:pic>
        <p:nvPicPr>
          <p:cNvPr id="6" name="Picture 6" descr="Diagram, text&#10;&#10;Description automatically generated">
            <a:extLst>
              <a:ext uri="{FF2B5EF4-FFF2-40B4-BE49-F238E27FC236}">
                <a16:creationId xmlns:a16="http://schemas.microsoft.com/office/drawing/2014/main" id="{F16C3015-8F10-6F82-628E-9ED76ADAF55C}"/>
              </a:ext>
            </a:extLst>
          </p:cNvPr>
          <p:cNvPicPr>
            <a:picLocks noChangeAspect="1"/>
          </p:cNvPicPr>
          <p:nvPr/>
        </p:nvPicPr>
        <p:blipFill>
          <a:blip r:embed="rId4"/>
          <a:stretch>
            <a:fillRect/>
          </a:stretch>
        </p:blipFill>
        <p:spPr>
          <a:xfrm>
            <a:off x="6534710" y="4712354"/>
            <a:ext cx="2305050" cy="1400175"/>
          </a:xfrm>
          <a:prstGeom prst="rect">
            <a:avLst/>
          </a:prstGeom>
        </p:spPr>
      </p:pic>
    </p:spTree>
    <p:extLst>
      <p:ext uri="{BB962C8B-B14F-4D97-AF65-F5344CB8AC3E}">
        <p14:creationId xmlns:p14="http://schemas.microsoft.com/office/powerpoint/2010/main" val="4251042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44C2-96C6-D852-E786-1172B22E795A}"/>
              </a:ext>
            </a:extLst>
          </p:cNvPr>
          <p:cNvSpPr>
            <a:spLocks noGrp="1"/>
          </p:cNvSpPr>
          <p:nvPr>
            <p:ph type="title"/>
          </p:nvPr>
        </p:nvSpPr>
        <p:spPr/>
        <p:txBody>
          <a:bodyPr>
            <a:normAutofit fontScale="90000"/>
          </a:bodyPr>
          <a:lstStyle/>
          <a:p>
            <a:r>
              <a:rPr lang="en-US" dirty="0"/>
              <a:t>Isentropic efficiency</a:t>
            </a:r>
            <a:br>
              <a:rPr lang="en-US" dirty="0"/>
            </a:br>
            <a:r>
              <a:rPr lang="en-US" sz="2400" dirty="0"/>
              <a:t>increases work input to the compressor</a:t>
            </a:r>
            <a:br>
              <a:rPr lang="en-US" sz="2400" dirty="0"/>
            </a:br>
            <a:r>
              <a:rPr lang="en-US" sz="2400" dirty="0"/>
              <a:t>and reduces work output from the turbine</a:t>
            </a:r>
            <a:br>
              <a:rPr lang="en-US" sz="2400" dirty="0"/>
            </a:br>
            <a:r>
              <a:rPr lang="en-US" sz="2400" dirty="0"/>
              <a:t>calculated by:</a:t>
            </a:r>
            <a:br>
              <a:rPr lang="en-US" sz="2400" dirty="0"/>
            </a:br>
            <a:r>
              <a:rPr lang="en-US" sz="2400" dirty="0"/>
              <a:t>divide isentropic work by isentropic efficiency for compressor</a:t>
            </a:r>
            <a:br>
              <a:rPr lang="en-US" sz="2400" dirty="0"/>
            </a:br>
            <a:r>
              <a:rPr lang="en-US" sz="2400" dirty="0"/>
              <a:t>multiply isentropic work by isentropic efficiency for turbine</a:t>
            </a:r>
          </a:p>
        </p:txBody>
      </p:sp>
      <p:pic>
        <p:nvPicPr>
          <p:cNvPr id="4" name="Picture 4" descr="Chart, line chart&#10;&#10;Description automatically generated">
            <a:extLst>
              <a:ext uri="{FF2B5EF4-FFF2-40B4-BE49-F238E27FC236}">
                <a16:creationId xmlns:a16="http://schemas.microsoft.com/office/drawing/2014/main" id="{545EEA5E-D4A3-0089-45D5-5A024E639CAD}"/>
              </a:ext>
            </a:extLst>
          </p:cNvPr>
          <p:cNvPicPr>
            <a:picLocks noGrp="1" noChangeAspect="1"/>
          </p:cNvPicPr>
          <p:nvPr>
            <p:ph idx="1"/>
          </p:nvPr>
        </p:nvPicPr>
        <p:blipFill>
          <a:blip r:embed="rId2"/>
          <a:stretch>
            <a:fillRect/>
          </a:stretch>
        </p:blipFill>
        <p:spPr>
          <a:xfrm>
            <a:off x="5184648" y="937231"/>
            <a:ext cx="6245352" cy="4398322"/>
          </a:xfrm>
        </p:spPr>
      </p:pic>
    </p:spTree>
    <p:extLst>
      <p:ext uri="{BB962C8B-B14F-4D97-AF65-F5344CB8AC3E}">
        <p14:creationId xmlns:p14="http://schemas.microsoft.com/office/powerpoint/2010/main" val="3565316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E35A8E-5F07-E4D8-DD8D-A236EB3B8713}"/>
              </a:ext>
            </a:extLst>
          </p:cNvPr>
          <p:cNvSpPr>
            <a:spLocks noGrp="1"/>
          </p:cNvSpPr>
          <p:nvPr>
            <p:ph type="title"/>
          </p:nvPr>
        </p:nvSpPr>
        <p:spPr>
          <a:xfrm>
            <a:off x="758952" y="3928374"/>
            <a:ext cx="3888994" cy="2033652"/>
          </a:xfrm>
        </p:spPr>
        <p:txBody>
          <a:bodyPr>
            <a:normAutofit/>
          </a:bodyPr>
          <a:lstStyle/>
          <a:p>
            <a:r>
              <a:rPr lang="en-US" dirty="0"/>
              <a:t>Polytropic efficiency</a:t>
            </a:r>
          </a:p>
        </p:txBody>
      </p:sp>
      <p:sp>
        <p:nvSpPr>
          <p:cNvPr id="12" name="Rectangle 11">
            <a:extLst>
              <a:ext uri="{FF2B5EF4-FFF2-40B4-BE49-F238E27FC236}">
                <a16:creationId xmlns:a16="http://schemas.microsoft.com/office/drawing/2014/main" id="{5EF13EA1-F66C-4347-AEBF-A5438DF27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
            <a:ext cx="12191999" cy="3474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5D44494B-0447-23B5-7A1C-99C7E23A6E60}"/>
              </a:ext>
            </a:extLst>
          </p:cNvPr>
          <p:cNvPicPr>
            <a:picLocks noChangeAspect="1"/>
          </p:cNvPicPr>
          <p:nvPr/>
        </p:nvPicPr>
        <p:blipFill>
          <a:blip r:embed="rId2"/>
          <a:stretch>
            <a:fillRect/>
          </a:stretch>
        </p:blipFill>
        <p:spPr>
          <a:xfrm>
            <a:off x="758951" y="486388"/>
            <a:ext cx="5173133" cy="2501915"/>
          </a:xfrm>
          <a:prstGeom prst="rect">
            <a:avLst/>
          </a:prstGeom>
        </p:spPr>
      </p:pic>
      <p:pic>
        <p:nvPicPr>
          <p:cNvPr id="4" name="Picture 4" descr="Text, letter, whiteboard&#10;&#10;Description automatically generated">
            <a:extLst>
              <a:ext uri="{FF2B5EF4-FFF2-40B4-BE49-F238E27FC236}">
                <a16:creationId xmlns:a16="http://schemas.microsoft.com/office/drawing/2014/main" id="{C0FCAB69-8A2D-7CE5-7E14-603E016F4C09}"/>
              </a:ext>
            </a:extLst>
          </p:cNvPr>
          <p:cNvPicPr>
            <a:picLocks noChangeAspect="1"/>
          </p:cNvPicPr>
          <p:nvPr/>
        </p:nvPicPr>
        <p:blipFill>
          <a:blip r:embed="rId3"/>
          <a:stretch>
            <a:fillRect/>
          </a:stretch>
        </p:blipFill>
        <p:spPr>
          <a:xfrm>
            <a:off x="6482247" y="442291"/>
            <a:ext cx="4728911" cy="2590109"/>
          </a:xfrm>
          <a:prstGeom prst="rect">
            <a:avLst/>
          </a:prstGeom>
        </p:spPr>
      </p:pic>
      <p:sp>
        <p:nvSpPr>
          <p:cNvPr id="1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132777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lumMod val="85000"/>
              <a:lumOff val="15000"/>
            </a:schemeClr>
          </a:solidFill>
          <a:ln w="0">
            <a:noFill/>
            <a:prstDash val="solid"/>
            <a:round/>
            <a:headEnd/>
            <a:tailEnd/>
          </a:ln>
        </p:spPr>
        <p:txBody>
          <a:bodyPr anchor="ctr"/>
          <a:lstStyle/>
          <a:p>
            <a:endParaRPr lang="en-US"/>
          </a:p>
        </p:txBody>
      </p:sp>
      <p:sp>
        <p:nvSpPr>
          <p:cNvPr id="3" name="Content Placeholder 2">
            <a:extLst>
              <a:ext uri="{FF2B5EF4-FFF2-40B4-BE49-F238E27FC236}">
                <a16:creationId xmlns:a16="http://schemas.microsoft.com/office/drawing/2014/main" id="{6FA2A6AF-91F0-FA6F-C037-1281E40065CD}"/>
              </a:ext>
            </a:extLst>
          </p:cNvPr>
          <p:cNvSpPr>
            <a:spLocks noGrp="1"/>
          </p:cNvSpPr>
          <p:nvPr>
            <p:ph idx="1"/>
          </p:nvPr>
        </p:nvSpPr>
        <p:spPr>
          <a:xfrm>
            <a:off x="4260394" y="3569786"/>
            <a:ext cx="7169606" cy="2033652"/>
          </a:xfrm>
        </p:spPr>
        <p:txBody>
          <a:bodyPr vert="horz" lIns="91440" tIns="45720" rIns="91440" bIns="45720" rtlCol="0" anchor="t">
            <a:noAutofit/>
          </a:bodyPr>
          <a:lstStyle/>
          <a:p>
            <a:pPr>
              <a:lnSpc>
                <a:spcPct val="100000"/>
              </a:lnSpc>
            </a:pPr>
            <a:r>
              <a:rPr lang="en-US" sz="1800" dirty="0"/>
              <a:t>Improved representation of irreversibility by representing the 'small stage' isentropic efficiency, which varies between different pressure stages</a:t>
            </a:r>
          </a:p>
          <a:p>
            <a:pPr>
              <a:lnSpc>
                <a:spcPct val="100000"/>
              </a:lnSpc>
            </a:pPr>
            <a:r>
              <a:rPr lang="en-US" sz="1800" dirty="0"/>
              <a:t>Pressure lines diverge on the T-s diagram meaning that isentropic efficiency for the whole turbine cannot represent the case for varying pressure</a:t>
            </a:r>
          </a:p>
          <a:p>
            <a:pPr>
              <a:lnSpc>
                <a:spcPct val="100000"/>
              </a:lnSpc>
            </a:pPr>
            <a:r>
              <a:rPr lang="en-US" sz="1800" dirty="0"/>
              <a:t>Use polytropic efficiency to find the outlet temperature of the compressor and turbine instead of isentropic efficiency</a:t>
            </a:r>
          </a:p>
        </p:txBody>
      </p:sp>
    </p:spTree>
    <p:extLst>
      <p:ext uri="{BB962C8B-B14F-4D97-AF65-F5344CB8AC3E}">
        <p14:creationId xmlns:p14="http://schemas.microsoft.com/office/powerpoint/2010/main" val="374661966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34EE-2395-7430-CE8A-8D80239A33BC}"/>
              </a:ext>
            </a:extLst>
          </p:cNvPr>
          <p:cNvSpPr>
            <a:spLocks noGrp="1"/>
          </p:cNvSpPr>
          <p:nvPr>
            <p:ph type="title"/>
          </p:nvPr>
        </p:nvSpPr>
        <p:spPr/>
        <p:txBody>
          <a:bodyPr/>
          <a:lstStyle/>
          <a:p>
            <a:r>
              <a:rPr lang="en-US" sz="2800" b="1" dirty="0"/>
              <a:t>Example: </a:t>
            </a:r>
            <a:r>
              <a:rPr lang="en-US" sz="2800" dirty="0"/>
              <a:t>Compare the compressor outlet temperature for isentropic and polytropic efficiency of 85% for a pressure ratio of 8 and ingoing temperature 288 K. [562 K, 579 K]</a:t>
            </a:r>
          </a:p>
        </p:txBody>
      </p:sp>
    </p:spTree>
    <p:extLst>
      <p:ext uri="{BB962C8B-B14F-4D97-AF65-F5344CB8AC3E}">
        <p14:creationId xmlns:p14="http://schemas.microsoft.com/office/powerpoint/2010/main" val="1221478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F6C6F1-4E53-B574-46BA-CF92BA343826}"/>
              </a:ext>
            </a:extLst>
          </p:cNvPr>
          <p:cNvSpPr>
            <a:spLocks noGrp="1"/>
          </p:cNvSpPr>
          <p:nvPr>
            <p:ph type="title"/>
          </p:nvPr>
        </p:nvSpPr>
        <p:spPr>
          <a:xfrm>
            <a:off x="758952" y="420625"/>
            <a:ext cx="10667998" cy="1326814"/>
          </a:xfrm>
        </p:spPr>
        <p:txBody>
          <a:bodyPr anchor="ctr">
            <a:normAutofit/>
          </a:bodyPr>
          <a:lstStyle/>
          <a:p>
            <a:r>
              <a:rPr lang="en-US" sz="4200"/>
              <a:t>Heat management to improve cycle efficiency</a:t>
            </a:r>
          </a:p>
        </p:txBody>
      </p:sp>
      <p:cxnSp>
        <p:nvCxnSpPr>
          <p:cNvPr id="11" name="Straight Connector 10">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C63CBD30-B4F2-8CB9-C0B4-4948499E6523}"/>
              </a:ext>
            </a:extLst>
          </p:cNvPr>
          <p:cNvPicPr>
            <a:picLocks noChangeAspect="1"/>
          </p:cNvPicPr>
          <p:nvPr/>
        </p:nvPicPr>
        <p:blipFill>
          <a:blip r:embed="rId2"/>
          <a:stretch>
            <a:fillRect/>
          </a:stretch>
        </p:blipFill>
        <p:spPr>
          <a:xfrm>
            <a:off x="758952" y="2609002"/>
            <a:ext cx="6775703" cy="2930490"/>
          </a:xfrm>
          <a:prstGeom prst="rect">
            <a:avLst/>
          </a:prstGeom>
        </p:spPr>
      </p:pic>
      <p:sp>
        <p:nvSpPr>
          <p:cNvPr id="3" name="Content Placeholder 2">
            <a:extLst>
              <a:ext uri="{FF2B5EF4-FFF2-40B4-BE49-F238E27FC236}">
                <a16:creationId xmlns:a16="http://schemas.microsoft.com/office/drawing/2014/main" id="{42F55E52-CF12-DE77-2D4B-A952CF0C3E75}"/>
              </a:ext>
            </a:extLst>
          </p:cNvPr>
          <p:cNvSpPr>
            <a:spLocks noGrp="1"/>
          </p:cNvSpPr>
          <p:nvPr>
            <p:ph idx="1"/>
          </p:nvPr>
        </p:nvSpPr>
        <p:spPr>
          <a:xfrm>
            <a:off x="7888666" y="2202302"/>
            <a:ext cx="3541205" cy="3579788"/>
          </a:xfrm>
        </p:spPr>
        <p:txBody>
          <a:bodyPr vert="horz" lIns="91440" tIns="45720" rIns="91440" bIns="45720" rtlCol="0" anchor="t">
            <a:normAutofit/>
          </a:bodyPr>
          <a:lstStyle/>
          <a:p>
            <a:pPr>
              <a:lnSpc>
                <a:spcPct val="100000"/>
              </a:lnSpc>
            </a:pPr>
            <a:r>
              <a:rPr lang="en-US" b="1" dirty="0"/>
              <a:t>Recuperation </a:t>
            </a:r>
            <a:r>
              <a:rPr lang="en-US" dirty="0"/>
              <a:t>of the turbine exhaust</a:t>
            </a:r>
            <a:endParaRPr lang="en-US"/>
          </a:p>
          <a:p>
            <a:pPr>
              <a:lnSpc>
                <a:spcPct val="100000"/>
              </a:lnSpc>
            </a:pPr>
            <a:r>
              <a:rPr lang="en-US" dirty="0"/>
              <a:t>Use the turbine exhaust in a heat exchanger to increase the temperature of the compressor exit gas</a:t>
            </a:r>
            <a:endParaRPr lang="en-US"/>
          </a:p>
          <a:p>
            <a:pPr>
              <a:lnSpc>
                <a:spcPct val="100000"/>
              </a:lnSpc>
            </a:pPr>
            <a:r>
              <a:rPr lang="en-US" dirty="0"/>
              <a:t>Increases cycle efficiency by raising average temperature of external heat addition</a:t>
            </a:r>
            <a:endParaRPr lang="en-US"/>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425981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57DF-483E-B4E6-D888-54FD479AE2C3}"/>
              </a:ext>
            </a:extLst>
          </p:cNvPr>
          <p:cNvSpPr>
            <a:spLocks noGrp="1"/>
          </p:cNvSpPr>
          <p:nvPr>
            <p:ph type="title"/>
          </p:nvPr>
        </p:nvSpPr>
        <p:spPr/>
        <p:txBody>
          <a:bodyPr>
            <a:normAutofit fontScale="90000"/>
          </a:bodyPr>
          <a:lstStyle/>
          <a:p>
            <a:r>
              <a:rPr lang="en-GB" sz="2800" b="1" dirty="0"/>
              <a:t>Example: </a:t>
            </a:r>
            <a:r>
              <a:rPr lang="en-GB" sz="2800" dirty="0"/>
              <a:t>A turbine has an exhaust temperature of 800 K and a compressor outlet temperature of 580 K. cp of the exhaust is 1.15 kJ/</a:t>
            </a:r>
            <a:r>
              <a:rPr lang="en-GB" sz="2800" dirty="0" err="1"/>
              <a:t>kgK</a:t>
            </a:r>
            <a:r>
              <a:rPr lang="en-GB" sz="2800" dirty="0"/>
              <a:t> and cp of the compressor gas is 1.37 kJ/</a:t>
            </a:r>
            <a:r>
              <a:rPr lang="en-GB" sz="2800" dirty="0" err="1"/>
              <a:t>kgK</a:t>
            </a:r>
            <a:r>
              <a:rPr lang="en-GB" sz="2800" dirty="0"/>
              <a:t> and the mass flow doesn’t change.  Given a recuperator of effectiveness 0.75, what saving in energy can be made by this recuperation?</a:t>
            </a:r>
            <a:br>
              <a:rPr lang="en-GB" sz="2800" dirty="0"/>
            </a:br>
            <a:r>
              <a:rPr lang="en-GB" sz="2800" dirty="0"/>
              <a:t>[189.8 kJ/kg of gas flow]</a:t>
            </a:r>
          </a:p>
        </p:txBody>
      </p:sp>
    </p:spTree>
    <p:extLst>
      <p:ext uri="{BB962C8B-B14F-4D97-AF65-F5344CB8AC3E}">
        <p14:creationId xmlns:p14="http://schemas.microsoft.com/office/powerpoint/2010/main" val="1895972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4C9486-422C-4F90-120C-BF810C2679CA}"/>
              </a:ext>
            </a:extLst>
          </p:cNvPr>
          <p:cNvSpPr>
            <a:spLocks noGrp="1"/>
          </p:cNvSpPr>
          <p:nvPr>
            <p:ph type="title"/>
          </p:nvPr>
        </p:nvSpPr>
        <p:spPr>
          <a:xfrm>
            <a:off x="758952" y="420625"/>
            <a:ext cx="10667998" cy="1326814"/>
          </a:xfrm>
        </p:spPr>
        <p:txBody>
          <a:bodyPr anchor="ctr">
            <a:normAutofit/>
          </a:bodyPr>
          <a:lstStyle/>
          <a:p>
            <a:r>
              <a:rPr lang="en-US" sz="4200"/>
              <a:t>Heat management to improve cycle efficiency</a:t>
            </a:r>
          </a:p>
        </p:txBody>
      </p:sp>
      <p:cxnSp>
        <p:nvCxnSpPr>
          <p:cNvPr id="11" name="Straight Connector 10">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B7D9E92D-8F61-053A-48EA-7B0247A2C912}"/>
              </a:ext>
            </a:extLst>
          </p:cNvPr>
          <p:cNvPicPr>
            <a:picLocks noChangeAspect="1"/>
          </p:cNvPicPr>
          <p:nvPr/>
        </p:nvPicPr>
        <p:blipFill rotWithShape="1">
          <a:blip r:embed="rId2"/>
          <a:srcRect r="10071"/>
          <a:stretch/>
        </p:blipFill>
        <p:spPr>
          <a:xfrm>
            <a:off x="20" y="2202302"/>
            <a:ext cx="7534635" cy="4670981"/>
          </a:xfrm>
          <a:prstGeom prst="rect">
            <a:avLst/>
          </a:prstGeom>
        </p:spPr>
      </p:pic>
      <p:sp>
        <p:nvSpPr>
          <p:cNvPr id="3" name="Content Placeholder 2">
            <a:extLst>
              <a:ext uri="{FF2B5EF4-FFF2-40B4-BE49-F238E27FC236}">
                <a16:creationId xmlns:a16="http://schemas.microsoft.com/office/drawing/2014/main" id="{C3C2DB66-FE4A-D2AE-FC56-E279F20F6A46}"/>
              </a:ext>
            </a:extLst>
          </p:cNvPr>
          <p:cNvSpPr>
            <a:spLocks noGrp="1"/>
          </p:cNvSpPr>
          <p:nvPr>
            <p:ph idx="1"/>
          </p:nvPr>
        </p:nvSpPr>
        <p:spPr>
          <a:xfrm>
            <a:off x="7888666" y="2202302"/>
            <a:ext cx="3541205" cy="3579788"/>
          </a:xfrm>
        </p:spPr>
        <p:txBody>
          <a:bodyPr vert="horz" lIns="91440" tIns="45720" rIns="91440" bIns="45720" rtlCol="0" anchor="t">
            <a:normAutofit/>
          </a:bodyPr>
          <a:lstStyle/>
          <a:p>
            <a:r>
              <a:rPr lang="en-US" b="1" dirty="0"/>
              <a:t>Intercooling </a:t>
            </a:r>
            <a:r>
              <a:rPr lang="en-US" dirty="0"/>
              <a:t>part way through the compressor</a:t>
            </a:r>
          </a:p>
          <a:p>
            <a:r>
              <a:rPr lang="en-US" dirty="0"/>
              <a:t>Reduces the work input by reducing the specific volume of the gas</a:t>
            </a:r>
          </a:p>
          <a:p>
            <a:r>
              <a:rPr lang="en-US" dirty="0"/>
              <a:t>Requires a heat exchanger</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632157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65F1A4-8A80-7CC2-3A23-1E779CBB0432}"/>
              </a:ext>
            </a:extLst>
          </p:cNvPr>
          <p:cNvSpPr>
            <a:spLocks noGrp="1"/>
          </p:cNvSpPr>
          <p:nvPr>
            <p:ph type="title"/>
          </p:nvPr>
        </p:nvSpPr>
        <p:spPr>
          <a:xfrm>
            <a:off x="758952" y="420625"/>
            <a:ext cx="10667998" cy="1326814"/>
          </a:xfrm>
        </p:spPr>
        <p:txBody>
          <a:bodyPr anchor="ctr">
            <a:normAutofit/>
          </a:bodyPr>
          <a:lstStyle/>
          <a:p>
            <a:r>
              <a:rPr lang="en-US" sz="4200"/>
              <a:t>Heat management to improve cycle efficiency</a:t>
            </a:r>
          </a:p>
        </p:txBody>
      </p:sp>
      <p:cxnSp>
        <p:nvCxnSpPr>
          <p:cNvPr id="12" name="Straight Connector 11">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5" descr="Diagram&#10;&#10;Description automatically generated">
            <a:extLst>
              <a:ext uri="{FF2B5EF4-FFF2-40B4-BE49-F238E27FC236}">
                <a16:creationId xmlns:a16="http://schemas.microsoft.com/office/drawing/2014/main" id="{470ACBDE-D54C-95A2-C6EA-8182C735E5D0}"/>
              </a:ext>
            </a:extLst>
          </p:cNvPr>
          <p:cNvPicPr>
            <a:picLocks noChangeAspect="1"/>
          </p:cNvPicPr>
          <p:nvPr/>
        </p:nvPicPr>
        <p:blipFill>
          <a:blip r:embed="rId2"/>
          <a:stretch>
            <a:fillRect/>
          </a:stretch>
        </p:blipFill>
        <p:spPr>
          <a:xfrm>
            <a:off x="758952" y="2405731"/>
            <a:ext cx="6775703" cy="3337033"/>
          </a:xfrm>
          <a:prstGeom prst="rect">
            <a:avLst/>
          </a:prstGeom>
        </p:spPr>
      </p:pic>
      <p:sp>
        <p:nvSpPr>
          <p:cNvPr id="3" name="Content Placeholder 2">
            <a:extLst>
              <a:ext uri="{FF2B5EF4-FFF2-40B4-BE49-F238E27FC236}">
                <a16:creationId xmlns:a16="http://schemas.microsoft.com/office/drawing/2014/main" id="{CB0A1790-4869-095E-9D92-E32A76BDAEC0}"/>
              </a:ext>
            </a:extLst>
          </p:cNvPr>
          <p:cNvSpPr>
            <a:spLocks noGrp="1"/>
          </p:cNvSpPr>
          <p:nvPr>
            <p:ph idx="1"/>
          </p:nvPr>
        </p:nvSpPr>
        <p:spPr>
          <a:xfrm>
            <a:off x="7888666" y="2202302"/>
            <a:ext cx="3541205" cy="3579788"/>
          </a:xfrm>
        </p:spPr>
        <p:txBody>
          <a:bodyPr vert="horz" lIns="91440" tIns="45720" rIns="91440" bIns="45720" rtlCol="0" anchor="t">
            <a:normAutofit/>
          </a:bodyPr>
          <a:lstStyle/>
          <a:p>
            <a:r>
              <a:rPr lang="en-US" dirty="0"/>
              <a:t>Reheat gas part way through turbine expansion</a:t>
            </a:r>
          </a:p>
          <a:p>
            <a:r>
              <a:rPr lang="en-US" dirty="0"/>
              <a:t>Improves cycle efficiency by raising the average temperature of heat addition</a:t>
            </a:r>
          </a:p>
          <a:p>
            <a:r>
              <a:rPr lang="en-US" dirty="0"/>
              <a:t>Similar to same process in steam cycle</a:t>
            </a:r>
          </a:p>
        </p:txBody>
      </p:sp>
      <p:sp>
        <p:nvSpPr>
          <p:cNvPr id="1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923678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75B3892-C296-2CA5-E793-31300892AFC6}"/>
              </a:ext>
            </a:extLst>
          </p:cNvPr>
          <p:cNvGraphicFramePr>
            <a:graphicFrameLocks noGrp="1"/>
          </p:cNvGraphicFramePr>
          <p:nvPr>
            <p:extLst>
              <p:ext uri="{D42A27DB-BD31-4B8C-83A1-F6EECF244321}">
                <p14:modId xmlns:p14="http://schemas.microsoft.com/office/powerpoint/2010/main" val="1967279787"/>
              </p:ext>
            </p:extLst>
          </p:nvPr>
        </p:nvGraphicFramePr>
        <p:xfrm>
          <a:off x="3710673" y="2784453"/>
          <a:ext cx="4267200" cy="571500"/>
        </p:xfrm>
        <a:graphic>
          <a:graphicData uri="http://schemas.openxmlformats.org/drawingml/2006/table">
            <a:tbl>
              <a:tblPr/>
              <a:tblGrid>
                <a:gridCol w="609600">
                  <a:extLst>
                    <a:ext uri="{9D8B030D-6E8A-4147-A177-3AD203B41FA5}">
                      <a16:colId xmlns:a16="http://schemas.microsoft.com/office/drawing/2014/main" val="928266674"/>
                    </a:ext>
                  </a:extLst>
                </a:gridCol>
                <a:gridCol w="609600">
                  <a:extLst>
                    <a:ext uri="{9D8B030D-6E8A-4147-A177-3AD203B41FA5}">
                      <a16:colId xmlns:a16="http://schemas.microsoft.com/office/drawing/2014/main" val="512841884"/>
                    </a:ext>
                  </a:extLst>
                </a:gridCol>
                <a:gridCol w="609600">
                  <a:extLst>
                    <a:ext uri="{9D8B030D-6E8A-4147-A177-3AD203B41FA5}">
                      <a16:colId xmlns:a16="http://schemas.microsoft.com/office/drawing/2014/main" val="3740651676"/>
                    </a:ext>
                  </a:extLst>
                </a:gridCol>
                <a:gridCol w="609600">
                  <a:extLst>
                    <a:ext uri="{9D8B030D-6E8A-4147-A177-3AD203B41FA5}">
                      <a16:colId xmlns:a16="http://schemas.microsoft.com/office/drawing/2014/main" val="1977095916"/>
                    </a:ext>
                  </a:extLst>
                </a:gridCol>
                <a:gridCol w="609600">
                  <a:extLst>
                    <a:ext uri="{9D8B030D-6E8A-4147-A177-3AD203B41FA5}">
                      <a16:colId xmlns:a16="http://schemas.microsoft.com/office/drawing/2014/main" val="4243001151"/>
                    </a:ext>
                  </a:extLst>
                </a:gridCol>
                <a:gridCol w="609600">
                  <a:extLst>
                    <a:ext uri="{9D8B030D-6E8A-4147-A177-3AD203B41FA5}">
                      <a16:colId xmlns:a16="http://schemas.microsoft.com/office/drawing/2014/main" val="364740141"/>
                    </a:ext>
                  </a:extLst>
                </a:gridCol>
                <a:gridCol w="609600">
                  <a:extLst>
                    <a:ext uri="{9D8B030D-6E8A-4147-A177-3AD203B41FA5}">
                      <a16:colId xmlns:a16="http://schemas.microsoft.com/office/drawing/2014/main" val="3781205474"/>
                    </a:ext>
                  </a:extLst>
                </a:gridCol>
              </a:tblGrid>
              <a:tr h="190500">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1.26</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0.8071</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1.6855</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1.446</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1.1657</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0.9857</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b"/>
                      <a:r>
                        <a:rPr lang="en-GB" sz="1100" b="0" i="0" u="none" strike="noStrike">
                          <a:solidFill>
                            <a:srgbClr val="000000"/>
                          </a:solidFill>
                          <a:effectLst/>
                          <a:latin typeface="Calibri" panose="020F0502020204030204" pitchFamily="34" charset="0"/>
                        </a:rPr>
                        <a:t>0.691592</a:t>
                      </a:r>
                    </a:p>
                  </a:txBody>
                  <a:tcPr marL="0" marR="0" marT="0" marB="0" anchor="b">
                    <a:lnL w="12700" cap="flat" cmpd="sng" algn="ctr">
                      <a:solidFill>
                        <a:srgbClr val="A2A9B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207197708"/>
                  </a:ext>
                </a:extLst>
              </a:tr>
              <a:tr h="190500">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1.27</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0.8016</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1.7151</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1.4634</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1.172</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0.9842</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b"/>
                      <a:r>
                        <a:rPr lang="en-GB" sz="1100" b="0" i="0" u="none" strike="noStrike">
                          <a:solidFill>
                            <a:srgbClr val="000000"/>
                          </a:solidFill>
                          <a:effectLst/>
                          <a:latin typeface="Calibri" panose="020F0502020204030204" pitchFamily="34" charset="0"/>
                        </a:rPr>
                        <a:t>0.68331</a:t>
                      </a:r>
                    </a:p>
                  </a:txBody>
                  <a:tcPr marL="0" marR="0" marT="0" marB="0" anchor="b">
                    <a:lnL w="12700" cap="flat" cmpd="sng" algn="ctr">
                      <a:solidFill>
                        <a:srgbClr val="A2A9B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004246937"/>
                  </a:ext>
                </a:extLst>
              </a:tr>
              <a:tr h="190500">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1.28</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0.7963</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1.7448</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1.4808</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1.1783</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0.9827</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b"/>
                      <a:r>
                        <a:rPr lang="en-GB" sz="1100" b="0" i="0" u="none" strike="noStrike" dirty="0">
                          <a:solidFill>
                            <a:srgbClr val="000000"/>
                          </a:solidFill>
                          <a:effectLst/>
                          <a:latin typeface="Calibri" panose="020F0502020204030204" pitchFamily="34" charset="0"/>
                        </a:rPr>
                        <a:t>0.675297</a:t>
                      </a:r>
                    </a:p>
                  </a:txBody>
                  <a:tcPr marL="0" marR="0" marT="0" marB="0" anchor="b">
                    <a:lnL w="12700" cap="flat" cmpd="sng" algn="ctr">
                      <a:solidFill>
                        <a:srgbClr val="A2A9B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015364561"/>
                  </a:ext>
                </a:extLst>
              </a:tr>
            </a:tbl>
          </a:graphicData>
        </a:graphic>
      </p:graphicFrame>
      <p:graphicFrame>
        <p:nvGraphicFramePr>
          <p:cNvPr id="7" name="Table 6">
            <a:extLst>
              <a:ext uri="{FF2B5EF4-FFF2-40B4-BE49-F238E27FC236}">
                <a16:creationId xmlns:a16="http://schemas.microsoft.com/office/drawing/2014/main" id="{7E85BC59-5A6E-2ACA-3224-D2092591228F}"/>
              </a:ext>
            </a:extLst>
          </p:cNvPr>
          <p:cNvGraphicFramePr>
            <a:graphicFrameLocks noGrp="1"/>
          </p:cNvGraphicFramePr>
          <p:nvPr>
            <p:extLst>
              <p:ext uri="{D42A27DB-BD31-4B8C-83A1-F6EECF244321}">
                <p14:modId xmlns:p14="http://schemas.microsoft.com/office/powerpoint/2010/main" val="3524017650"/>
              </p:ext>
            </p:extLst>
          </p:nvPr>
        </p:nvGraphicFramePr>
        <p:xfrm>
          <a:off x="3710673" y="2029764"/>
          <a:ext cx="4267200" cy="548640"/>
        </p:xfrm>
        <a:graphic>
          <a:graphicData uri="http://schemas.openxmlformats.org/drawingml/2006/table">
            <a:tbl>
              <a:tblPr/>
              <a:tblGrid>
                <a:gridCol w="609600">
                  <a:extLst>
                    <a:ext uri="{9D8B030D-6E8A-4147-A177-3AD203B41FA5}">
                      <a16:colId xmlns:a16="http://schemas.microsoft.com/office/drawing/2014/main" val="3803925357"/>
                    </a:ext>
                  </a:extLst>
                </a:gridCol>
                <a:gridCol w="609600">
                  <a:extLst>
                    <a:ext uri="{9D8B030D-6E8A-4147-A177-3AD203B41FA5}">
                      <a16:colId xmlns:a16="http://schemas.microsoft.com/office/drawing/2014/main" val="543287288"/>
                    </a:ext>
                  </a:extLst>
                </a:gridCol>
                <a:gridCol w="609600">
                  <a:extLst>
                    <a:ext uri="{9D8B030D-6E8A-4147-A177-3AD203B41FA5}">
                      <a16:colId xmlns:a16="http://schemas.microsoft.com/office/drawing/2014/main" val="594152070"/>
                    </a:ext>
                  </a:extLst>
                </a:gridCol>
                <a:gridCol w="609600">
                  <a:extLst>
                    <a:ext uri="{9D8B030D-6E8A-4147-A177-3AD203B41FA5}">
                      <a16:colId xmlns:a16="http://schemas.microsoft.com/office/drawing/2014/main" val="1978086398"/>
                    </a:ext>
                  </a:extLst>
                </a:gridCol>
                <a:gridCol w="609600">
                  <a:extLst>
                    <a:ext uri="{9D8B030D-6E8A-4147-A177-3AD203B41FA5}">
                      <a16:colId xmlns:a16="http://schemas.microsoft.com/office/drawing/2014/main" val="2927728013"/>
                    </a:ext>
                  </a:extLst>
                </a:gridCol>
                <a:gridCol w="609600">
                  <a:extLst>
                    <a:ext uri="{9D8B030D-6E8A-4147-A177-3AD203B41FA5}">
                      <a16:colId xmlns:a16="http://schemas.microsoft.com/office/drawing/2014/main" val="86272409"/>
                    </a:ext>
                  </a:extLst>
                </a:gridCol>
                <a:gridCol w="609600">
                  <a:extLst>
                    <a:ext uri="{9D8B030D-6E8A-4147-A177-3AD203B41FA5}">
                      <a16:colId xmlns:a16="http://schemas.microsoft.com/office/drawing/2014/main" val="2789522680"/>
                    </a:ext>
                  </a:extLst>
                </a:gridCol>
              </a:tblGrid>
              <a:tr h="358140">
                <a:tc>
                  <a:txBody>
                    <a:bodyPr/>
                    <a:lstStyle/>
                    <a:p>
                      <a:pPr algn="ctr" fontAlgn="ctr"/>
                      <a:r>
                        <a:rPr lang="en-GB" sz="1100" b="1" i="0" u="none" strike="noStrike">
                          <a:solidFill>
                            <a:srgbClr val="222222"/>
                          </a:solidFill>
                          <a:effectLst/>
                          <a:highlight>
                            <a:srgbClr val="EAECF0"/>
                          </a:highlight>
                          <a:latin typeface="Arial" panose="020B0604020202020204" pitchFamily="34" charset="0"/>
                        </a:rPr>
                        <a:t>M</a:t>
                      </a:r>
                      <a:r>
                        <a:rPr lang="en-GB" sz="800" b="1" i="0" u="none" strike="noStrike" baseline="-25000">
                          <a:solidFill>
                            <a:srgbClr val="222222"/>
                          </a:solidFill>
                          <a:effectLst/>
                          <a:highlight>
                            <a:srgbClr val="EAECF0"/>
                          </a:highlight>
                          <a:latin typeface="Arial" panose="020B0604020202020204" pitchFamily="34" charset="0"/>
                        </a:rPr>
                        <a:t>1</a:t>
                      </a:r>
                      <a:endParaRPr lang="en-GB" sz="1100" b="1" i="0" u="none" strike="noStrike">
                        <a:solidFill>
                          <a:srgbClr val="222222"/>
                        </a:solidFill>
                        <a:effectLst/>
                        <a:highlight>
                          <a:srgbClr val="EAECF0"/>
                        </a:highlight>
                        <a:latin typeface="Arial" panose="020B0604020202020204" pitchFamily="34" charset="0"/>
                      </a:endParaRP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ctr"/>
                      <a:r>
                        <a:rPr lang="en-GB" sz="1100" b="1" i="0" u="none" strike="noStrike">
                          <a:solidFill>
                            <a:srgbClr val="222222"/>
                          </a:solidFill>
                          <a:effectLst/>
                          <a:highlight>
                            <a:srgbClr val="EAECF0"/>
                          </a:highlight>
                          <a:latin typeface="Arial" panose="020B0604020202020204" pitchFamily="34" charset="0"/>
                        </a:rPr>
                        <a:t>M</a:t>
                      </a:r>
                      <a:r>
                        <a:rPr lang="en-GB" sz="800" b="1" i="0" u="none" strike="noStrike" baseline="-25000">
                          <a:solidFill>
                            <a:srgbClr val="222222"/>
                          </a:solidFill>
                          <a:effectLst/>
                          <a:highlight>
                            <a:srgbClr val="EAECF0"/>
                          </a:highlight>
                          <a:latin typeface="Arial" panose="020B0604020202020204" pitchFamily="34" charset="0"/>
                        </a:rPr>
                        <a:t>2</a:t>
                      </a:r>
                      <a:endParaRPr lang="en-GB" sz="1100" b="1" i="0" u="none" strike="noStrike">
                        <a:solidFill>
                          <a:srgbClr val="222222"/>
                        </a:solidFill>
                        <a:effectLst/>
                        <a:highlight>
                          <a:srgbClr val="EAECF0"/>
                        </a:highlight>
                        <a:latin typeface="Arial" panose="020B0604020202020204" pitchFamily="34" charset="0"/>
                      </a:endParaRP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ctr"/>
                      <a:r>
                        <a:rPr lang="en-GB" sz="1100" b="1" i="0" u="none" strike="noStrike">
                          <a:solidFill>
                            <a:srgbClr val="222222"/>
                          </a:solidFill>
                          <a:effectLst/>
                          <a:highlight>
                            <a:srgbClr val="EAECF0"/>
                          </a:highlight>
                          <a:latin typeface="Arial" panose="020B0604020202020204" pitchFamily="34" charset="0"/>
                        </a:rPr>
                        <a:t>p</a:t>
                      </a:r>
                      <a:r>
                        <a:rPr lang="en-GB" sz="800" b="1" i="0" u="none" strike="noStrike" baseline="-25000">
                          <a:solidFill>
                            <a:srgbClr val="222222"/>
                          </a:solidFill>
                          <a:effectLst/>
                          <a:highlight>
                            <a:srgbClr val="EAECF0"/>
                          </a:highlight>
                          <a:latin typeface="Arial" panose="020B0604020202020204" pitchFamily="34" charset="0"/>
                        </a:rPr>
                        <a:t>2</a:t>
                      </a:r>
                      <a:r>
                        <a:rPr lang="en-GB" sz="1100" b="1" i="0" u="none" strike="noStrike">
                          <a:solidFill>
                            <a:srgbClr val="222222"/>
                          </a:solidFill>
                          <a:effectLst/>
                          <a:highlight>
                            <a:srgbClr val="EAECF0"/>
                          </a:highlight>
                          <a:latin typeface="Arial" panose="020B0604020202020204" pitchFamily="34" charset="0"/>
                        </a:rPr>
                        <a:t>/p</a:t>
                      </a:r>
                      <a:r>
                        <a:rPr lang="en-GB" sz="800" b="1" i="0" u="none" strike="noStrike" baseline="-25000">
                          <a:solidFill>
                            <a:srgbClr val="222222"/>
                          </a:solidFill>
                          <a:effectLst/>
                          <a:highlight>
                            <a:srgbClr val="EAECF0"/>
                          </a:highlight>
                          <a:latin typeface="Arial" panose="020B0604020202020204" pitchFamily="34" charset="0"/>
                        </a:rPr>
                        <a:t>1</a:t>
                      </a:r>
                      <a:endParaRPr lang="en-GB" sz="1100" b="1" i="0" u="none" strike="noStrike">
                        <a:solidFill>
                          <a:srgbClr val="222222"/>
                        </a:solidFill>
                        <a:effectLst/>
                        <a:highlight>
                          <a:srgbClr val="EAECF0"/>
                        </a:highlight>
                        <a:latin typeface="Arial" panose="020B0604020202020204" pitchFamily="34" charset="0"/>
                      </a:endParaRP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ctr"/>
                      <a:r>
                        <a:rPr lang="el-GR" sz="1100" b="1" i="0" u="none" strike="noStrike">
                          <a:solidFill>
                            <a:srgbClr val="222222"/>
                          </a:solidFill>
                          <a:effectLst/>
                          <a:highlight>
                            <a:srgbClr val="EAECF0"/>
                          </a:highlight>
                          <a:latin typeface="Arial" panose="020B0604020202020204" pitchFamily="34" charset="0"/>
                        </a:rPr>
                        <a:t>ρ</a:t>
                      </a:r>
                      <a:r>
                        <a:rPr lang="el-GR" sz="800" b="1" i="0" u="none" strike="noStrike" baseline="-25000">
                          <a:solidFill>
                            <a:srgbClr val="222222"/>
                          </a:solidFill>
                          <a:effectLst/>
                          <a:highlight>
                            <a:srgbClr val="EAECF0"/>
                          </a:highlight>
                          <a:latin typeface="Arial" panose="020B0604020202020204" pitchFamily="34" charset="0"/>
                        </a:rPr>
                        <a:t>2</a:t>
                      </a:r>
                      <a:r>
                        <a:rPr lang="el-GR" sz="1100" b="1" i="0" u="none" strike="noStrike">
                          <a:solidFill>
                            <a:srgbClr val="222222"/>
                          </a:solidFill>
                          <a:effectLst/>
                          <a:highlight>
                            <a:srgbClr val="EAECF0"/>
                          </a:highlight>
                          <a:latin typeface="Arial" panose="020B0604020202020204" pitchFamily="34" charset="0"/>
                        </a:rPr>
                        <a:t>/ρ</a:t>
                      </a:r>
                      <a:r>
                        <a:rPr lang="el-GR" sz="800" b="1" i="0" u="none" strike="noStrike" baseline="-25000">
                          <a:solidFill>
                            <a:srgbClr val="222222"/>
                          </a:solidFill>
                          <a:effectLst/>
                          <a:highlight>
                            <a:srgbClr val="EAECF0"/>
                          </a:highlight>
                          <a:latin typeface="Arial" panose="020B0604020202020204" pitchFamily="34" charset="0"/>
                        </a:rPr>
                        <a:t>1</a:t>
                      </a:r>
                      <a:endParaRPr lang="el-GR" sz="1100" b="1" i="0" u="none" strike="noStrike">
                        <a:solidFill>
                          <a:srgbClr val="222222"/>
                        </a:solidFill>
                        <a:effectLst/>
                        <a:highlight>
                          <a:srgbClr val="EAECF0"/>
                        </a:highlight>
                        <a:latin typeface="Arial" panose="020B0604020202020204" pitchFamily="34" charset="0"/>
                      </a:endParaRP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ctr"/>
                      <a:r>
                        <a:rPr lang="en-GB" sz="1100" b="1" i="0" u="none" strike="noStrike">
                          <a:solidFill>
                            <a:srgbClr val="222222"/>
                          </a:solidFill>
                          <a:effectLst/>
                          <a:highlight>
                            <a:srgbClr val="EAECF0"/>
                          </a:highlight>
                          <a:latin typeface="Arial" panose="020B0604020202020204" pitchFamily="34" charset="0"/>
                        </a:rPr>
                        <a:t>T</a:t>
                      </a:r>
                      <a:r>
                        <a:rPr lang="en-GB" sz="800" b="1" i="0" u="none" strike="noStrike" baseline="-25000">
                          <a:solidFill>
                            <a:srgbClr val="222222"/>
                          </a:solidFill>
                          <a:effectLst/>
                          <a:highlight>
                            <a:srgbClr val="EAECF0"/>
                          </a:highlight>
                          <a:latin typeface="Arial" panose="020B0604020202020204" pitchFamily="34" charset="0"/>
                        </a:rPr>
                        <a:t>2</a:t>
                      </a:r>
                      <a:r>
                        <a:rPr lang="en-GB" sz="1100" b="1" i="0" u="none" strike="noStrike">
                          <a:solidFill>
                            <a:srgbClr val="222222"/>
                          </a:solidFill>
                          <a:effectLst/>
                          <a:highlight>
                            <a:srgbClr val="EAECF0"/>
                          </a:highlight>
                          <a:latin typeface="Arial" panose="020B0604020202020204" pitchFamily="34" charset="0"/>
                        </a:rPr>
                        <a:t>/T</a:t>
                      </a:r>
                      <a:r>
                        <a:rPr lang="en-GB" sz="800" b="1" i="0" u="none" strike="noStrike" baseline="-25000">
                          <a:solidFill>
                            <a:srgbClr val="222222"/>
                          </a:solidFill>
                          <a:effectLst/>
                          <a:highlight>
                            <a:srgbClr val="EAECF0"/>
                          </a:highlight>
                          <a:latin typeface="Arial" panose="020B0604020202020204" pitchFamily="34" charset="0"/>
                        </a:rPr>
                        <a:t>1</a:t>
                      </a:r>
                      <a:endParaRPr lang="en-GB" sz="1100" b="1" i="0" u="none" strike="noStrike">
                        <a:solidFill>
                          <a:srgbClr val="222222"/>
                        </a:solidFill>
                        <a:effectLst/>
                        <a:highlight>
                          <a:srgbClr val="EAECF0"/>
                        </a:highlight>
                        <a:latin typeface="Arial" panose="020B0604020202020204" pitchFamily="34" charset="0"/>
                      </a:endParaRP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ctr"/>
                      <a:r>
                        <a:rPr lang="en-GB" sz="1100" b="1" i="0" u="none" strike="noStrike">
                          <a:solidFill>
                            <a:srgbClr val="222222"/>
                          </a:solidFill>
                          <a:effectLst/>
                          <a:highlight>
                            <a:srgbClr val="EAECF0"/>
                          </a:highlight>
                          <a:latin typeface="Arial" panose="020B0604020202020204" pitchFamily="34" charset="0"/>
                        </a:rPr>
                        <a:t>p</a:t>
                      </a:r>
                      <a:r>
                        <a:rPr lang="en-GB" sz="800" b="1" i="0" u="none" strike="noStrike" baseline="-25000">
                          <a:solidFill>
                            <a:srgbClr val="222222"/>
                          </a:solidFill>
                          <a:effectLst/>
                          <a:highlight>
                            <a:srgbClr val="EAECF0"/>
                          </a:highlight>
                          <a:latin typeface="Arial" panose="020B0604020202020204" pitchFamily="34" charset="0"/>
                        </a:rPr>
                        <a:t>02</a:t>
                      </a:r>
                      <a:r>
                        <a:rPr lang="en-GB" sz="1100" b="1" i="0" u="none" strike="noStrike">
                          <a:solidFill>
                            <a:srgbClr val="222222"/>
                          </a:solidFill>
                          <a:effectLst/>
                          <a:highlight>
                            <a:srgbClr val="EAECF0"/>
                          </a:highlight>
                          <a:latin typeface="Arial" panose="020B0604020202020204" pitchFamily="34" charset="0"/>
                        </a:rPr>
                        <a:t>/p</a:t>
                      </a:r>
                      <a:r>
                        <a:rPr lang="en-GB" sz="800" b="1" i="0" u="none" strike="noStrike" baseline="-25000">
                          <a:solidFill>
                            <a:srgbClr val="222222"/>
                          </a:solidFill>
                          <a:effectLst/>
                          <a:highlight>
                            <a:srgbClr val="EAECF0"/>
                          </a:highlight>
                          <a:latin typeface="Arial" panose="020B0604020202020204" pitchFamily="34" charset="0"/>
                        </a:rPr>
                        <a:t>01</a:t>
                      </a:r>
                      <a:r>
                        <a:rPr lang="en-GB" sz="1100" b="1" i="0" u="none" strike="noStrike">
                          <a:solidFill>
                            <a:srgbClr val="222222"/>
                          </a:solidFill>
                          <a:effectLst/>
                          <a:highlight>
                            <a:srgbClr val="EAECF0"/>
                          </a:highlight>
                          <a:latin typeface="Arial" panose="020B0604020202020204" pitchFamily="34" charset="0"/>
                        </a:rPr>
                        <a:t> D=DX</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fontAlgn="ctr"/>
                      <a:r>
                        <a:rPr lang="en-GB" sz="1100" b="1" i="0" u="none" strike="noStrike">
                          <a:solidFill>
                            <a:srgbClr val="222222"/>
                          </a:solidFill>
                          <a:effectLst/>
                          <a:highlight>
                            <a:srgbClr val="EAECF0"/>
                          </a:highlight>
                          <a:latin typeface="Arial" panose="020B0604020202020204" pitchFamily="34" charset="0"/>
                        </a:rPr>
                        <a:t>u2/u1</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a:noFill/>
                    </a:lnT>
                    <a:lnB>
                      <a:noFill/>
                    </a:lnB>
                    <a:solidFill>
                      <a:srgbClr val="EAECF0"/>
                    </a:solidFill>
                  </a:tcPr>
                </a:tc>
                <a:extLst>
                  <a:ext uri="{0D108BD9-81ED-4DB2-BD59-A6C34878D82A}">
                    <a16:rowId xmlns:a16="http://schemas.microsoft.com/office/drawing/2014/main" val="1911449691"/>
                  </a:ext>
                </a:extLst>
              </a:tr>
              <a:tr h="190500">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1.01</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0.9901</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1.0235</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1.0167</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1.0066</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ctr"/>
                      <a:r>
                        <a:rPr lang="en-GB" sz="1100" b="0" i="0" u="none" strike="noStrike">
                          <a:solidFill>
                            <a:srgbClr val="222222"/>
                          </a:solidFill>
                          <a:effectLst/>
                          <a:highlight>
                            <a:srgbClr val="F8F9FA"/>
                          </a:highlight>
                          <a:latin typeface="Arial" panose="020B0604020202020204" pitchFamily="34" charset="0"/>
                        </a:rPr>
                        <a:t>1</a:t>
                      </a:r>
                    </a:p>
                  </a:txBody>
                  <a:tcPr marL="0" marR="0" marT="0"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r" fontAlgn="b"/>
                      <a:r>
                        <a:rPr lang="en-GB" sz="1100" b="0" i="0" u="none" strike="noStrike" dirty="0">
                          <a:solidFill>
                            <a:srgbClr val="000000"/>
                          </a:solidFill>
                          <a:effectLst/>
                          <a:latin typeface="Calibri" panose="020F0502020204030204" pitchFamily="34" charset="0"/>
                        </a:rPr>
                        <a:t>0.983527</a:t>
                      </a:r>
                    </a:p>
                  </a:txBody>
                  <a:tcPr marL="0" marR="0" marT="0" marB="0" anchor="b">
                    <a:lnL w="12700" cap="flat" cmpd="sng" algn="ctr">
                      <a:solidFill>
                        <a:srgbClr val="A2A9B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476412481"/>
                  </a:ext>
                </a:extLst>
              </a:tr>
            </a:tbl>
          </a:graphicData>
        </a:graphic>
      </p:graphicFrame>
    </p:spTree>
    <p:extLst>
      <p:ext uri="{BB962C8B-B14F-4D97-AF65-F5344CB8AC3E}">
        <p14:creationId xmlns:p14="http://schemas.microsoft.com/office/powerpoint/2010/main" val="2649221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C9A191-62EE-4A86-8FF9-6794BC3C5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ircraft jet engine turbine">
            <a:extLst>
              <a:ext uri="{FF2B5EF4-FFF2-40B4-BE49-F238E27FC236}">
                <a16:creationId xmlns:a16="http://schemas.microsoft.com/office/drawing/2014/main" id="{F09E7B0F-C5F6-E2EA-33D4-48960119B281}"/>
              </a:ext>
            </a:extLst>
          </p:cNvPr>
          <p:cNvPicPr>
            <a:picLocks noChangeAspect="1"/>
          </p:cNvPicPr>
          <p:nvPr/>
        </p:nvPicPr>
        <p:blipFill rotWithShape="1">
          <a:blip r:embed="rId2">
            <a:duotone>
              <a:schemeClr val="bg2">
                <a:shade val="45000"/>
                <a:satMod val="135000"/>
              </a:schemeClr>
              <a:prstClr val="white"/>
            </a:duotone>
            <a:alphaModFix amt="40000"/>
          </a:blip>
          <a:srcRect r="-2" b="1560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222F81D-28CB-42CB-9961-602C33F65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258437-BC15-9BDD-649C-F6FC8D58C375}"/>
              </a:ext>
            </a:extLst>
          </p:cNvPr>
          <p:cNvSpPr>
            <a:spLocks noGrp="1"/>
          </p:cNvSpPr>
          <p:nvPr>
            <p:ph type="title"/>
          </p:nvPr>
        </p:nvSpPr>
        <p:spPr>
          <a:xfrm>
            <a:off x="758952" y="1201002"/>
            <a:ext cx="3831335" cy="4312829"/>
          </a:xfrm>
        </p:spPr>
        <p:txBody>
          <a:bodyPr>
            <a:normAutofit/>
          </a:bodyPr>
          <a:lstStyle/>
          <a:p>
            <a:r>
              <a:rPr lang="en-US" dirty="0"/>
              <a:t>Real gas turbine cycle effects</a:t>
            </a:r>
          </a:p>
        </p:txBody>
      </p:sp>
      <p:cxnSp>
        <p:nvCxnSpPr>
          <p:cNvPr id="13" name="Straight Connector 12">
            <a:extLst>
              <a:ext uri="{FF2B5EF4-FFF2-40B4-BE49-F238E27FC236}">
                <a16:creationId xmlns:a16="http://schemas.microsoft.com/office/drawing/2014/main" id="{081E1E49-F752-49CA-BFF6-1303B0A8A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021" y="1143293"/>
            <a:ext cx="0" cy="5714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3E6223-AFAB-6883-5635-FD531F03593C}"/>
              </a:ext>
            </a:extLst>
          </p:cNvPr>
          <p:cNvSpPr>
            <a:spLocks noGrp="1"/>
          </p:cNvSpPr>
          <p:nvPr>
            <p:ph idx="1"/>
          </p:nvPr>
        </p:nvSpPr>
        <p:spPr>
          <a:xfrm>
            <a:off x="5232992" y="1201002"/>
            <a:ext cx="6197007" cy="4312829"/>
          </a:xfrm>
        </p:spPr>
        <p:txBody>
          <a:bodyPr vert="horz" lIns="91440" tIns="45720" rIns="91440" bIns="45720" rtlCol="0">
            <a:normAutofit/>
          </a:bodyPr>
          <a:lstStyle/>
          <a:p>
            <a:r>
              <a:rPr lang="en-US" dirty="0"/>
              <a:t>Pressure losses in ducting and in stage passages in turbo machines</a:t>
            </a:r>
          </a:p>
          <a:p>
            <a:r>
              <a:rPr lang="en-US" dirty="0"/>
              <a:t>Mechanical losses in turbo machines and in generator</a:t>
            </a:r>
          </a:p>
          <a:p>
            <a:r>
              <a:rPr lang="en-US" dirty="0"/>
              <a:t>Gas property variation in compressor and turbine</a:t>
            </a:r>
          </a:p>
          <a:p>
            <a:r>
              <a:rPr lang="en-US" dirty="0"/>
              <a:t>Mass flow variation due to fuel injection</a:t>
            </a:r>
          </a:p>
          <a:p>
            <a:r>
              <a:rPr lang="en-US" dirty="0"/>
              <a:t>Mass flow variation due to compressor air bleed to cool the turbine</a:t>
            </a:r>
          </a:p>
        </p:txBody>
      </p:sp>
      <p:sp>
        <p:nvSpPr>
          <p:cNvPr id="15" name="Freeform 6">
            <a:extLst>
              <a:ext uri="{FF2B5EF4-FFF2-40B4-BE49-F238E27FC236}">
                <a16:creationId xmlns:a16="http://schemas.microsoft.com/office/drawing/2014/main" id="{4E75910E-4112-4447-8981-4CA7ACEF9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729474256"/>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0FB9BC-24FF-D5FE-281C-5687AB140114}"/>
              </a:ext>
            </a:extLst>
          </p:cNvPr>
          <p:cNvSpPr>
            <a:spLocks noGrp="1"/>
          </p:cNvSpPr>
          <p:nvPr>
            <p:ph type="title"/>
          </p:nvPr>
        </p:nvSpPr>
        <p:spPr>
          <a:xfrm>
            <a:off x="758952" y="420625"/>
            <a:ext cx="10667998" cy="1326814"/>
          </a:xfrm>
        </p:spPr>
        <p:txBody>
          <a:bodyPr anchor="ctr">
            <a:normAutofit/>
          </a:bodyPr>
          <a:lstStyle/>
          <a:p>
            <a:r>
              <a:rPr lang="en-US" dirty="0"/>
              <a:t>Gas turbine applications</a:t>
            </a:r>
          </a:p>
        </p:txBody>
      </p:sp>
      <p:cxnSp>
        <p:nvCxnSpPr>
          <p:cNvPr id="11" name="Straight Connector 10">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Diagram, schematic&#10;&#10;Description automatically generated">
            <a:extLst>
              <a:ext uri="{FF2B5EF4-FFF2-40B4-BE49-F238E27FC236}">
                <a16:creationId xmlns:a16="http://schemas.microsoft.com/office/drawing/2014/main" id="{0D326CA3-933E-1478-E1E7-210077F1F3FD}"/>
              </a:ext>
            </a:extLst>
          </p:cNvPr>
          <p:cNvPicPr>
            <a:picLocks noChangeAspect="1"/>
          </p:cNvPicPr>
          <p:nvPr/>
        </p:nvPicPr>
        <p:blipFill rotWithShape="1">
          <a:blip r:embed="rId2"/>
          <a:srcRect r="2" b="7818"/>
          <a:stretch/>
        </p:blipFill>
        <p:spPr>
          <a:xfrm>
            <a:off x="20" y="2202302"/>
            <a:ext cx="7534635" cy="4670981"/>
          </a:xfrm>
          <a:prstGeom prst="rect">
            <a:avLst/>
          </a:prstGeom>
        </p:spPr>
      </p:pic>
      <p:sp>
        <p:nvSpPr>
          <p:cNvPr id="3" name="Content Placeholder 2">
            <a:extLst>
              <a:ext uri="{FF2B5EF4-FFF2-40B4-BE49-F238E27FC236}">
                <a16:creationId xmlns:a16="http://schemas.microsoft.com/office/drawing/2014/main" id="{660E7AB4-B15C-ED06-FA20-9514986BCAD9}"/>
              </a:ext>
            </a:extLst>
          </p:cNvPr>
          <p:cNvSpPr>
            <a:spLocks noGrp="1"/>
          </p:cNvSpPr>
          <p:nvPr>
            <p:ph idx="1"/>
          </p:nvPr>
        </p:nvSpPr>
        <p:spPr>
          <a:xfrm>
            <a:off x="7888666" y="2202302"/>
            <a:ext cx="3541205" cy="3579788"/>
          </a:xfrm>
        </p:spPr>
        <p:txBody>
          <a:bodyPr vert="horz" lIns="91440" tIns="45720" rIns="91440" bIns="45720" rtlCol="0">
            <a:normAutofit/>
          </a:bodyPr>
          <a:lstStyle/>
          <a:p>
            <a:pPr>
              <a:lnSpc>
                <a:spcPct val="100000"/>
              </a:lnSpc>
            </a:pPr>
            <a:r>
              <a:rPr lang="en-US" sz="1400"/>
              <a:t>Limitation on NOx emissions requirement</a:t>
            </a:r>
          </a:p>
          <a:p>
            <a:pPr>
              <a:lnSpc>
                <a:spcPct val="100000"/>
              </a:lnSpc>
            </a:pPr>
            <a:r>
              <a:rPr lang="en-US" sz="1400"/>
              <a:t>Large power generation for steady load</a:t>
            </a:r>
          </a:p>
          <a:p>
            <a:pPr>
              <a:lnSpc>
                <a:spcPct val="100000"/>
              </a:lnSpc>
            </a:pPr>
            <a:r>
              <a:rPr lang="en-US" sz="1400" dirty="0"/>
              <a:t>Medium power generation with aero engine for variable load due to split shaft</a:t>
            </a:r>
          </a:p>
          <a:p>
            <a:pPr>
              <a:lnSpc>
                <a:spcPct val="100000"/>
              </a:lnSpc>
            </a:pPr>
            <a:r>
              <a:rPr lang="en-US" sz="1400" dirty="0"/>
              <a:t>Turbo-compressor type design for small load</a:t>
            </a:r>
          </a:p>
          <a:p>
            <a:pPr>
              <a:lnSpc>
                <a:spcPct val="100000"/>
              </a:lnSpc>
            </a:pPr>
            <a:r>
              <a:rPr lang="en-US" sz="1400" dirty="0"/>
              <a:t>CCGT, using the hot gases from a gas turbine exhaust to power a HRSG producing very high cycle efficiency</a:t>
            </a:r>
          </a:p>
        </p:txBody>
      </p:sp>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4036198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AD64-8218-869D-BFE1-3237A2BDAC38}"/>
              </a:ext>
            </a:extLst>
          </p:cNvPr>
          <p:cNvSpPr>
            <a:spLocks noGrp="1"/>
          </p:cNvSpPr>
          <p:nvPr>
            <p:ph type="title"/>
          </p:nvPr>
        </p:nvSpPr>
        <p:spPr>
          <a:xfrm>
            <a:off x="758951" y="758952"/>
            <a:ext cx="5806605" cy="4754880"/>
          </a:xfrm>
        </p:spPr>
        <p:txBody>
          <a:bodyPr>
            <a:normAutofit fontScale="90000"/>
          </a:bodyPr>
          <a:lstStyle/>
          <a:p>
            <a:r>
              <a:rPr lang="en-GB" sz="2800" b="1" dirty="0"/>
              <a:t>Example: </a:t>
            </a:r>
            <a:r>
              <a:rPr lang="en-GB" sz="2800" dirty="0"/>
              <a:t>Given the gases from a GT exhaust at 800 K, with a mass flow of 20 kg/s and cp = 1.15 kJ/</a:t>
            </a:r>
            <a:r>
              <a:rPr lang="en-GB" sz="2800" dirty="0" err="1"/>
              <a:t>kgK</a:t>
            </a:r>
            <a:r>
              <a:rPr lang="en-GB" sz="2800" dirty="0"/>
              <a:t>, what steam power can be raised from this using HRSG? Assume 20 bar and approach temperature of 100 K and pinch of 30 K.</a:t>
            </a:r>
            <a:br>
              <a:rPr lang="en-GB" sz="2800" dirty="0"/>
            </a:br>
            <a:br>
              <a:rPr lang="en-GB" sz="2800" dirty="0"/>
            </a:br>
            <a:r>
              <a:rPr lang="en-GB" sz="2800" dirty="0"/>
              <a:t>[a mass flow rate of 2.73 kg/s of steam at 3307 kJ/kg can be raised at 20 bar using this thermal energy</a:t>
            </a:r>
            <a:br>
              <a:rPr lang="en-GB" sz="2800" dirty="0"/>
            </a:br>
            <a:br>
              <a:rPr lang="en-GB" sz="2800" dirty="0"/>
            </a:br>
            <a:r>
              <a:rPr lang="en-GB" sz="2800" dirty="0"/>
              <a:t>without the details of the steam turbine it is difficult to estimate properly, but taking an outflow from the turbine at </a:t>
            </a:r>
            <a:r>
              <a:rPr lang="en-GB" sz="2800" dirty="0" err="1"/>
              <a:t>Tsat</a:t>
            </a:r>
            <a:r>
              <a:rPr lang="en-GB" sz="2800" dirty="0"/>
              <a:t> = 40</a:t>
            </a:r>
            <a:r>
              <a:rPr lang="en-GB" sz="2800" dirty="0">
                <a:sym typeface="Symbol" panose="05050102010706020507" pitchFamily="18" charset="2"/>
              </a:rPr>
              <a:t></a:t>
            </a:r>
            <a:r>
              <a:rPr lang="en-GB" sz="2800" dirty="0"/>
              <a:t>C, an estimated isentropic work output is 2.9 MW]</a:t>
            </a:r>
          </a:p>
        </p:txBody>
      </p:sp>
    </p:spTree>
    <p:extLst>
      <p:ext uri="{BB962C8B-B14F-4D97-AF65-F5344CB8AC3E}">
        <p14:creationId xmlns:p14="http://schemas.microsoft.com/office/powerpoint/2010/main" val="3421082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CB3946-3989-000D-8FB0-18F125677C69}"/>
              </a:ext>
            </a:extLst>
          </p:cNvPr>
          <p:cNvSpPr>
            <a:spLocks noGrp="1"/>
          </p:cNvSpPr>
          <p:nvPr>
            <p:ph type="title"/>
          </p:nvPr>
        </p:nvSpPr>
        <p:spPr>
          <a:xfrm>
            <a:off x="758952" y="758951"/>
            <a:ext cx="4782039" cy="1966747"/>
          </a:xfrm>
        </p:spPr>
        <p:txBody>
          <a:bodyPr anchor="ctr">
            <a:normAutofit/>
          </a:bodyPr>
          <a:lstStyle/>
          <a:p>
            <a:r>
              <a:rPr lang="en-US" dirty="0"/>
              <a:t>Further applications</a:t>
            </a:r>
          </a:p>
        </p:txBody>
      </p:sp>
      <p:cxnSp>
        <p:nvCxnSpPr>
          <p:cNvPr id="11" name="Straight Connector 10">
            <a:extLst>
              <a:ext uri="{FF2B5EF4-FFF2-40B4-BE49-F238E27FC236}">
                <a16:creationId xmlns:a16="http://schemas.microsoft.com/office/drawing/2014/main" id="{AEF97C72-3F89-4F0A-9629-01818B389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503" y="2954301"/>
            <a:ext cx="47548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D733ACA-2BC8-1CA1-F031-D0BC4EB378D5}"/>
              </a:ext>
            </a:extLst>
          </p:cNvPr>
          <p:cNvSpPr>
            <a:spLocks noGrp="1"/>
          </p:cNvSpPr>
          <p:nvPr>
            <p:ph idx="1"/>
          </p:nvPr>
        </p:nvSpPr>
        <p:spPr>
          <a:xfrm>
            <a:off x="758826" y="3161684"/>
            <a:ext cx="4782166" cy="2620405"/>
          </a:xfrm>
        </p:spPr>
        <p:txBody>
          <a:bodyPr vert="horz" lIns="91440" tIns="45720" rIns="91440" bIns="45720" rtlCol="0" anchor="t">
            <a:normAutofit/>
          </a:bodyPr>
          <a:lstStyle/>
          <a:p>
            <a:r>
              <a:rPr lang="en-US" dirty="0"/>
              <a:t>Integrated gasifier combined cycle gas turbine</a:t>
            </a:r>
          </a:p>
          <a:p>
            <a:r>
              <a:rPr lang="en-US" dirty="0"/>
              <a:t>With addition of carbon capture pre-combustion after the gasifier</a:t>
            </a:r>
          </a:p>
          <a:p>
            <a:r>
              <a:rPr lang="en-US" dirty="0"/>
              <a:t>CC captures CO2 but reduces cycle efficiency</a:t>
            </a:r>
          </a:p>
          <a:p>
            <a:endParaRPr lang="en-US" dirty="0"/>
          </a:p>
        </p:txBody>
      </p:sp>
      <p:pic>
        <p:nvPicPr>
          <p:cNvPr id="5" name="Picture 4" descr="Oil refinery against blue sky">
            <a:extLst>
              <a:ext uri="{FF2B5EF4-FFF2-40B4-BE49-F238E27FC236}">
                <a16:creationId xmlns:a16="http://schemas.microsoft.com/office/drawing/2014/main" id="{BE709E56-B185-DD85-46E7-2C0AACB0E7EE}"/>
              </a:ext>
            </a:extLst>
          </p:cNvPr>
          <p:cNvPicPr>
            <a:picLocks noChangeAspect="1"/>
          </p:cNvPicPr>
          <p:nvPr/>
        </p:nvPicPr>
        <p:blipFill rotWithShape="1">
          <a:blip r:embed="rId2"/>
          <a:srcRect l="29152" r="20847" b="-2"/>
          <a:stretch/>
        </p:blipFill>
        <p:spPr>
          <a:xfrm>
            <a:off x="6096000" y="10"/>
            <a:ext cx="6095998" cy="6857990"/>
          </a:xfrm>
          <a:prstGeom prst="rect">
            <a:avLst/>
          </a:prstGeom>
        </p:spPr>
      </p:pic>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698317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7875E-8F20-947A-B5CA-4E9340A39B93}"/>
              </a:ext>
            </a:extLst>
          </p:cNvPr>
          <p:cNvSpPr txBox="1"/>
          <p:nvPr/>
        </p:nvSpPr>
        <p:spPr>
          <a:xfrm>
            <a:off x="337625" y="267286"/>
            <a:ext cx="11437033" cy="646331"/>
          </a:xfrm>
          <a:prstGeom prst="rect">
            <a:avLst/>
          </a:prstGeom>
          <a:noFill/>
        </p:spPr>
        <p:txBody>
          <a:bodyPr wrap="square" rtlCol="0">
            <a:spAutoFit/>
          </a:bodyPr>
          <a:lstStyle/>
          <a:p>
            <a:r>
              <a:rPr lang="en-GB" dirty="0"/>
              <a:t>For the hypersonic plane at the point on the underside between stage 3 and stage 4 (see figure in question), if the stage 3 Mach number is 4.7, and the expansion angle is 15</a:t>
            </a:r>
            <a:r>
              <a:rPr lang="en-GB" dirty="0">
                <a:sym typeface="Symbol" panose="05050102010706020507" pitchFamily="18" charset="2"/>
              </a:rPr>
              <a:t>, what is the Mach number at stage 4? [6.7]</a:t>
            </a:r>
            <a:r>
              <a:rPr lang="en-GB" dirty="0"/>
              <a:t> </a:t>
            </a:r>
          </a:p>
        </p:txBody>
      </p:sp>
      <p:pic>
        <p:nvPicPr>
          <p:cNvPr id="1026" name="Picture 2">
            <a:extLst>
              <a:ext uri="{FF2B5EF4-FFF2-40B4-BE49-F238E27FC236}">
                <a16:creationId xmlns:a16="http://schemas.microsoft.com/office/drawing/2014/main" id="{DAD9E401-E23D-1D07-7512-6B09A2399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1443038"/>
            <a:ext cx="6610350" cy="39719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37D6E3C-D513-F58E-15F0-7FE8C5D66B58}"/>
              </a:ext>
            </a:extLst>
          </p:cNvPr>
          <p:cNvCxnSpPr/>
          <p:nvPr/>
        </p:nvCxnSpPr>
        <p:spPr>
          <a:xfrm flipV="1">
            <a:off x="5684108" y="3196281"/>
            <a:ext cx="0" cy="1787611"/>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C9A64B-5A50-D7C7-ED79-1A613F09F6D7}"/>
              </a:ext>
            </a:extLst>
          </p:cNvPr>
          <p:cNvCxnSpPr/>
          <p:nvPr/>
        </p:nvCxnSpPr>
        <p:spPr>
          <a:xfrm flipH="1">
            <a:off x="3171568" y="3429000"/>
            <a:ext cx="25207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D0A2D9-364C-2F63-B93C-457733440884}"/>
              </a:ext>
            </a:extLst>
          </p:cNvPr>
          <p:cNvCxnSpPr/>
          <p:nvPr/>
        </p:nvCxnSpPr>
        <p:spPr>
          <a:xfrm>
            <a:off x="3295135" y="3113903"/>
            <a:ext cx="39212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41DC0D-0951-4277-0EAA-AF52B3A61B2B}"/>
              </a:ext>
            </a:extLst>
          </p:cNvPr>
          <p:cNvCxnSpPr/>
          <p:nvPr/>
        </p:nvCxnSpPr>
        <p:spPr>
          <a:xfrm>
            <a:off x="7133968" y="3130378"/>
            <a:ext cx="0" cy="19276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68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eel machine">
            <a:extLst>
              <a:ext uri="{FF2B5EF4-FFF2-40B4-BE49-F238E27FC236}">
                <a16:creationId xmlns:a16="http://schemas.microsoft.com/office/drawing/2014/main" id="{979C9560-CB0B-6005-447B-B817812E3F40}"/>
              </a:ext>
            </a:extLst>
          </p:cNvPr>
          <p:cNvPicPr>
            <a:picLocks noChangeAspect="1"/>
          </p:cNvPicPr>
          <p:nvPr/>
        </p:nvPicPr>
        <p:blipFill rotWithShape="1">
          <a:blip r:embed="rId2"/>
          <a:srcRect t="8841" b="6889"/>
          <a:stretch/>
        </p:blipFill>
        <p:spPr>
          <a:xfrm>
            <a:off x="0" y="10"/>
            <a:ext cx="12191999" cy="6857990"/>
          </a:xfrm>
          <a:prstGeom prst="rect">
            <a:avLst/>
          </a:prstGeom>
        </p:spPr>
      </p:pic>
      <p:sp>
        <p:nvSpPr>
          <p:cNvPr id="4" name="Title 3">
            <a:extLst>
              <a:ext uri="{FF2B5EF4-FFF2-40B4-BE49-F238E27FC236}">
                <a16:creationId xmlns:a16="http://schemas.microsoft.com/office/drawing/2014/main" id="{B7FDBB8E-5BB5-1A4F-E870-D239312EB284}"/>
              </a:ext>
            </a:extLst>
          </p:cNvPr>
          <p:cNvSpPr>
            <a:spLocks noGrp="1"/>
          </p:cNvSpPr>
          <p:nvPr>
            <p:ph type="title"/>
          </p:nvPr>
        </p:nvSpPr>
        <p:spPr>
          <a:xfrm>
            <a:off x="337587" y="475736"/>
            <a:ext cx="4209700" cy="1102010"/>
          </a:xfrm>
        </p:spPr>
        <p:txBody>
          <a:bodyPr vert="horz" lIns="91440" tIns="45720" rIns="91440" bIns="45720" rtlCol="0" anchor="t">
            <a:normAutofit fontScale="90000"/>
          </a:bodyPr>
          <a:lstStyle/>
          <a:p>
            <a:r>
              <a:rPr lang="en-US" dirty="0">
                <a:solidFill>
                  <a:schemeClr val="tx1"/>
                </a:solidFill>
              </a:rPr>
              <a:t>Turbo machines</a:t>
            </a:r>
          </a:p>
        </p:txBody>
      </p:sp>
    </p:spTree>
    <p:extLst>
      <p:ext uri="{BB962C8B-B14F-4D97-AF65-F5344CB8AC3E}">
        <p14:creationId xmlns:p14="http://schemas.microsoft.com/office/powerpoint/2010/main" val="3852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AC9E-71CC-FD58-6DDA-CC3EA64980D3}"/>
              </a:ext>
            </a:extLst>
          </p:cNvPr>
          <p:cNvSpPr>
            <a:spLocks noGrp="1"/>
          </p:cNvSpPr>
          <p:nvPr>
            <p:ph type="title"/>
          </p:nvPr>
        </p:nvSpPr>
        <p:spPr/>
        <p:txBody>
          <a:bodyPr/>
          <a:lstStyle/>
          <a:p>
            <a:r>
              <a:rPr lang="en-GB"/>
              <a:t>Euler work equation</a:t>
            </a:r>
          </a:p>
        </p:txBody>
      </p:sp>
      <p:sp>
        <p:nvSpPr>
          <p:cNvPr id="3" name="Rounded Rectangle 10">
            <a:extLst>
              <a:ext uri="{FF2B5EF4-FFF2-40B4-BE49-F238E27FC236}">
                <a16:creationId xmlns:a16="http://schemas.microsoft.com/office/drawing/2014/main" id="{21AF788B-E781-0314-B302-CCA8966FFBA6}"/>
              </a:ext>
            </a:extLst>
          </p:cNvPr>
          <p:cNvSpPr/>
          <p:nvPr/>
        </p:nvSpPr>
        <p:spPr>
          <a:xfrm>
            <a:off x="7924975" y="3074507"/>
            <a:ext cx="3539143" cy="1255248"/>
          </a:xfrm>
          <a:prstGeom prst="roundRect">
            <a:avLst/>
          </a:prstGeom>
          <a:solidFill>
            <a:srgbClr val="F5EC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9">
            <a:extLst>
              <a:ext uri="{FF2B5EF4-FFF2-40B4-BE49-F238E27FC236}">
                <a16:creationId xmlns:a16="http://schemas.microsoft.com/office/drawing/2014/main" id="{94EFC039-608D-C06B-6CD8-47A040A2C1D5}"/>
              </a:ext>
            </a:extLst>
          </p:cNvPr>
          <p:cNvSpPr/>
          <p:nvPr/>
        </p:nvSpPr>
        <p:spPr>
          <a:xfrm>
            <a:off x="5975797" y="2687774"/>
            <a:ext cx="1967200" cy="1255248"/>
          </a:xfrm>
          <a:prstGeom prst="roundRect">
            <a:avLst/>
          </a:prstGeom>
          <a:solidFill>
            <a:srgbClr val="FCD0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8">
            <a:extLst>
              <a:ext uri="{FF2B5EF4-FFF2-40B4-BE49-F238E27FC236}">
                <a16:creationId xmlns:a16="http://schemas.microsoft.com/office/drawing/2014/main" id="{CB744E6A-EC33-7C61-95BB-C9EEB6D91C77}"/>
              </a:ext>
            </a:extLst>
          </p:cNvPr>
          <p:cNvSpPr/>
          <p:nvPr/>
        </p:nvSpPr>
        <p:spPr>
          <a:xfrm>
            <a:off x="3052549" y="3012699"/>
            <a:ext cx="2923248" cy="1255248"/>
          </a:xfrm>
          <a:prstGeom prst="roundRect">
            <a:avLst/>
          </a:prstGeom>
          <a:solidFill>
            <a:srgbClr val="3CEB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32B8769-D7FE-4E33-3EB5-146B8A0D4D76}"/>
                  </a:ext>
                </a:extLst>
              </p:cNvPr>
              <p:cNvSpPr/>
              <p:nvPr/>
            </p:nvSpPr>
            <p:spPr>
              <a:xfrm>
                <a:off x="283335" y="3142446"/>
                <a:ext cx="11539471" cy="6638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3600" i="1" smtClean="0">
                              <a:ln>
                                <a:solidFill>
                                  <a:srgbClr val="4ADA4D"/>
                                </a:solidFill>
                              </a:ln>
                              <a:solidFill>
                                <a:schemeClr val="tx1"/>
                              </a:solidFill>
                              <a:latin typeface="Cambria Math" panose="02040503050406030204" pitchFamily="18" charset="0"/>
                            </a:rPr>
                          </m:ctrlPr>
                        </m:sSubPr>
                        <m:e>
                          <m:acc>
                            <m:accPr>
                              <m:chr m:val="̇"/>
                              <m:ctrlPr>
                                <a:rPr lang="en-GB" sz="3600" i="1" smtClean="0">
                                  <a:ln>
                                    <a:solidFill>
                                      <a:srgbClr val="4ADA4D"/>
                                    </a:solidFill>
                                  </a:ln>
                                  <a:solidFill>
                                    <a:schemeClr val="tx1"/>
                                  </a:solidFill>
                                  <a:latin typeface="Cambria Math" panose="02040503050406030204" pitchFamily="18" charset="0"/>
                                </a:rPr>
                              </m:ctrlPr>
                            </m:accPr>
                            <m:e>
                              <m:r>
                                <a:rPr lang="en-GB" sz="3600" b="0" i="1" smtClean="0">
                                  <a:ln>
                                    <a:solidFill>
                                      <a:srgbClr val="4ADA4D"/>
                                    </a:solidFill>
                                  </a:ln>
                                  <a:solidFill>
                                    <a:schemeClr val="tx1"/>
                                  </a:solidFill>
                                  <a:latin typeface="Cambria Math" panose="02040503050406030204" pitchFamily="18" charset="0"/>
                                </a:rPr>
                                <m:t>𝑊</m:t>
                              </m:r>
                            </m:e>
                          </m:acc>
                        </m:e>
                        <m:sub>
                          <m:r>
                            <a:rPr lang="en-GB" sz="3600" b="0" i="1" smtClean="0">
                              <a:ln>
                                <a:solidFill>
                                  <a:srgbClr val="4ADA4D"/>
                                </a:solidFill>
                              </a:ln>
                              <a:solidFill>
                                <a:schemeClr val="tx1"/>
                              </a:solidFill>
                              <a:latin typeface="Cambria Math" panose="02040503050406030204" pitchFamily="18" charset="0"/>
                            </a:rPr>
                            <m:t>𝑐</m:t>
                          </m:r>
                        </m:sub>
                      </m:sSub>
                      <m:r>
                        <a:rPr lang="en-GB" sz="3600" b="0" i="1" smtClean="0">
                          <a:ln>
                            <a:solidFill>
                              <a:srgbClr val="4ADA4D"/>
                            </a:solidFill>
                          </a:ln>
                          <a:solidFill>
                            <a:schemeClr val="tx1"/>
                          </a:solidFill>
                          <a:latin typeface="Cambria Math" panose="02040503050406030204" pitchFamily="18" charset="0"/>
                        </a:rPr>
                        <m:t>=−</m:t>
                      </m:r>
                      <m:sSub>
                        <m:sSubPr>
                          <m:ctrlPr>
                            <a:rPr lang="en-GB" sz="3600" i="1" smtClean="0">
                              <a:ln>
                                <a:solidFill>
                                  <a:srgbClr val="4ADA4D"/>
                                </a:solidFill>
                              </a:ln>
                              <a:solidFill>
                                <a:schemeClr val="tx1"/>
                              </a:solidFill>
                              <a:latin typeface="Cambria Math" panose="02040503050406030204" pitchFamily="18" charset="0"/>
                            </a:rPr>
                          </m:ctrlPr>
                        </m:sSubPr>
                        <m:e>
                          <m:acc>
                            <m:accPr>
                              <m:chr m:val="̇"/>
                              <m:ctrlPr>
                                <a:rPr lang="en-GB" sz="3600" i="1" smtClean="0">
                                  <a:ln>
                                    <a:solidFill>
                                      <a:srgbClr val="4ADA4D"/>
                                    </a:solidFill>
                                  </a:ln>
                                  <a:solidFill>
                                    <a:schemeClr val="tx1"/>
                                  </a:solidFill>
                                  <a:latin typeface="Cambria Math" panose="02040503050406030204" pitchFamily="18" charset="0"/>
                                </a:rPr>
                              </m:ctrlPr>
                            </m:accPr>
                            <m:e>
                              <m:r>
                                <a:rPr lang="en-GB" sz="3600" b="0" i="1" smtClean="0">
                                  <a:ln>
                                    <a:solidFill>
                                      <a:srgbClr val="4ADA4D"/>
                                    </a:solidFill>
                                  </a:ln>
                                  <a:solidFill>
                                    <a:schemeClr val="tx1"/>
                                  </a:solidFill>
                                  <a:latin typeface="Cambria Math" panose="02040503050406030204" pitchFamily="18" charset="0"/>
                                </a:rPr>
                                <m:t>𝑊</m:t>
                              </m:r>
                            </m:e>
                          </m:acc>
                        </m:e>
                        <m:sub>
                          <m:r>
                            <a:rPr lang="en-GB" sz="3600" b="0" i="1" smtClean="0">
                              <a:ln>
                                <a:solidFill>
                                  <a:srgbClr val="4ADA4D"/>
                                </a:solidFill>
                              </a:ln>
                              <a:solidFill>
                                <a:schemeClr val="tx1"/>
                              </a:solidFill>
                              <a:latin typeface="Cambria Math" panose="02040503050406030204" pitchFamily="18" charset="0"/>
                            </a:rPr>
                            <m:t>𝑥</m:t>
                          </m:r>
                        </m:sub>
                      </m:sSub>
                      <m:r>
                        <a:rPr lang="en-GB" sz="3600" b="0" i="1" smtClean="0">
                          <a:ln>
                            <a:solidFill>
                              <a:srgbClr val="4ADA4D"/>
                            </a:solidFill>
                          </a:ln>
                          <a:solidFill>
                            <a:schemeClr val="tx1"/>
                          </a:solidFill>
                          <a:latin typeface="Cambria Math" panose="02040503050406030204" pitchFamily="18" charset="0"/>
                        </a:rPr>
                        <m:t>=</m:t>
                      </m:r>
                      <m:acc>
                        <m:accPr>
                          <m:chr m:val="̇"/>
                          <m:ctrlPr>
                            <a:rPr lang="en-GB" sz="3600" b="0" i="1" smtClean="0">
                              <a:ln>
                                <a:solidFill>
                                  <a:srgbClr val="4ADA4D"/>
                                </a:solidFill>
                              </a:ln>
                              <a:solidFill>
                                <a:schemeClr val="tx1"/>
                              </a:solidFill>
                              <a:latin typeface="Cambria Math" panose="02040503050406030204" pitchFamily="18" charset="0"/>
                            </a:rPr>
                          </m:ctrlPr>
                        </m:accPr>
                        <m:e>
                          <m:r>
                            <a:rPr lang="en-GB" sz="3600" b="0" i="1" smtClean="0">
                              <a:ln>
                                <a:solidFill>
                                  <a:srgbClr val="4ADA4D"/>
                                </a:solidFill>
                              </a:ln>
                              <a:solidFill>
                                <a:schemeClr val="tx1"/>
                              </a:solidFill>
                              <a:latin typeface="Cambria Math" panose="02040503050406030204" pitchFamily="18" charset="0"/>
                            </a:rPr>
                            <m:t>𝑚</m:t>
                          </m:r>
                        </m:e>
                      </m:acc>
                      <m:d>
                        <m:dPr>
                          <m:ctrlPr>
                            <a:rPr lang="en-GB" sz="3600" i="1" smtClean="0">
                              <a:ln>
                                <a:solidFill>
                                  <a:srgbClr val="4ADA4D"/>
                                </a:solidFill>
                              </a:ln>
                              <a:solidFill>
                                <a:schemeClr val="tx1"/>
                              </a:solidFill>
                              <a:latin typeface="Cambria Math" panose="02040503050406030204" pitchFamily="18" charset="0"/>
                            </a:rPr>
                          </m:ctrlPr>
                        </m:dPr>
                        <m:e>
                          <m:sSub>
                            <m:sSubPr>
                              <m:ctrlPr>
                                <a:rPr lang="en-GB" sz="3600" i="1" smtClean="0">
                                  <a:ln>
                                    <a:solidFill>
                                      <a:srgbClr val="4ADA4D"/>
                                    </a:solidFill>
                                  </a:ln>
                                  <a:solidFill>
                                    <a:schemeClr val="tx1"/>
                                  </a:solidFill>
                                  <a:latin typeface="Cambria Math" panose="02040503050406030204" pitchFamily="18" charset="0"/>
                                </a:rPr>
                              </m:ctrlPr>
                            </m:sSubPr>
                            <m:e>
                              <m:r>
                                <a:rPr lang="en-GB" sz="3600" b="0" i="1" smtClean="0">
                                  <a:ln>
                                    <a:solidFill>
                                      <a:srgbClr val="4ADA4D"/>
                                    </a:solidFill>
                                  </a:ln>
                                  <a:solidFill>
                                    <a:schemeClr val="tx1"/>
                                  </a:solidFill>
                                  <a:latin typeface="Cambria Math" panose="02040503050406030204" pitchFamily="18" charset="0"/>
                                </a:rPr>
                                <m:t>h</m:t>
                              </m:r>
                            </m:e>
                            <m:sub>
                              <m:r>
                                <a:rPr lang="en-GB" sz="3600" b="0" i="1" smtClean="0">
                                  <a:ln>
                                    <a:solidFill>
                                      <a:srgbClr val="4ADA4D"/>
                                    </a:solidFill>
                                  </a:ln>
                                  <a:solidFill>
                                    <a:schemeClr val="tx1"/>
                                  </a:solidFill>
                                  <a:latin typeface="Cambria Math" panose="02040503050406030204" pitchFamily="18" charset="0"/>
                                </a:rPr>
                                <m:t>02</m:t>
                              </m:r>
                            </m:sub>
                          </m:sSub>
                          <m:r>
                            <a:rPr lang="en-GB" sz="3600" b="0" i="1" smtClean="0">
                              <a:ln>
                                <a:solidFill>
                                  <a:srgbClr val="4ADA4D"/>
                                </a:solidFill>
                              </a:ln>
                              <a:solidFill>
                                <a:schemeClr val="tx1"/>
                              </a:solidFill>
                              <a:latin typeface="Cambria Math" panose="02040503050406030204" pitchFamily="18" charset="0"/>
                            </a:rPr>
                            <m:t>−</m:t>
                          </m:r>
                          <m:sSub>
                            <m:sSubPr>
                              <m:ctrlPr>
                                <a:rPr lang="en-GB" sz="3600" i="1" smtClean="0">
                                  <a:ln>
                                    <a:solidFill>
                                      <a:srgbClr val="4ADA4D"/>
                                    </a:solidFill>
                                  </a:ln>
                                  <a:solidFill>
                                    <a:schemeClr val="tx1"/>
                                  </a:solidFill>
                                  <a:latin typeface="Cambria Math" panose="02040503050406030204" pitchFamily="18" charset="0"/>
                                </a:rPr>
                              </m:ctrlPr>
                            </m:sSubPr>
                            <m:e>
                              <m:r>
                                <a:rPr lang="en-GB" sz="3600" b="0" i="1" smtClean="0">
                                  <a:ln>
                                    <a:solidFill>
                                      <a:srgbClr val="4ADA4D"/>
                                    </a:solidFill>
                                  </a:ln>
                                  <a:solidFill>
                                    <a:schemeClr val="tx1"/>
                                  </a:solidFill>
                                  <a:latin typeface="Cambria Math" panose="02040503050406030204" pitchFamily="18" charset="0"/>
                                </a:rPr>
                                <m:t>h</m:t>
                              </m:r>
                            </m:e>
                            <m:sub>
                              <m:r>
                                <a:rPr lang="en-GB" sz="3600" b="0" i="1" smtClean="0">
                                  <a:ln>
                                    <a:solidFill>
                                      <a:srgbClr val="4ADA4D"/>
                                    </a:solidFill>
                                  </a:ln>
                                  <a:solidFill>
                                    <a:schemeClr val="tx1"/>
                                  </a:solidFill>
                                  <a:latin typeface="Cambria Math" panose="02040503050406030204" pitchFamily="18" charset="0"/>
                                </a:rPr>
                                <m:t>01</m:t>
                              </m:r>
                            </m:sub>
                          </m:sSub>
                        </m:e>
                      </m:d>
                      <m:r>
                        <a:rPr lang="en-GB" sz="3600" b="0" i="1" smtClean="0">
                          <a:ln>
                            <a:solidFill>
                              <a:srgbClr val="4ADA4D"/>
                            </a:solidFill>
                          </a:ln>
                          <a:solidFill>
                            <a:schemeClr val="tx1"/>
                          </a:solidFill>
                          <a:latin typeface="Cambria Math" panose="02040503050406030204" pitchFamily="18" charset="0"/>
                        </a:rPr>
                        <m:t>=</m:t>
                      </m:r>
                      <m:sSub>
                        <m:sSubPr>
                          <m:ctrlPr>
                            <a:rPr lang="en-GB" sz="3600" i="1" smtClean="0">
                              <a:ln>
                                <a:solidFill>
                                  <a:srgbClr val="4ADA4D"/>
                                </a:solidFill>
                              </a:ln>
                              <a:solidFill>
                                <a:schemeClr val="tx1"/>
                              </a:solidFill>
                              <a:latin typeface="Cambria Math" panose="02040503050406030204" pitchFamily="18" charset="0"/>
                            </a:rPr>
                          </m:ctrlPr>
                        </m:sSubPr>
                        <m:e>
                          <m:r>
                            <a:rPr lang="en-GB" sz="3600" i="1" smtClean="0">
                              <a:ln>
                                <a:solidFill>
                                  <a:srgbClr val="4ADA4D"/>
                                </a:solidFill>
                              </a:ln>
                              <a:solidFill>
                                <a:schemeClr val="tx1"/>
                              </a:solidFill>
                              <a:latin typeface="Cambria Math" panose="02040503050406030204" pitchFamily="18" charset="0"/>
                              <a:ea typeface="Cambria Math" panose="02040503050406030204" pitchFamily="18" charset="0"/>
                            </a:rPr>
                            <m:t>𝜏</m:t>
                          </m:r>
                        </m:e>
                        <m:sub>
                          <m:r>
                            <a:rPr lang="en-GB" sz="3600" b="0" i="1" smtClean="0">
                              <a:ln>
                                <a:solidFill>
                                  <a:srgbClr val="4ADA4D"/>
                                </a:solidFill>
                              </a:ln>
                              <a:solidFill>
                                <a:schemeClr val="tx1"/>
                              </a:solidFill>
                              <a:latin typeface="Cambria Math" panose="02040503050406030204" pitchFamily="18" charset="0"/>
                            </a:rPr>
                            <m:t>𝐴</m:t>
                          </m:r>
                        </m:sub>
                      </m:sSub>
                      <m:r>
                        <a:rPr lang="en-GB" sz="3600" b="0" i="1" smtClean="0">
                          <a:ln>
                            <a:solidFill>
                              <a:srgbClr val="4ADA4D"/>
                            </a:solidFill>
                          </a:ln>
                          <a:solidFill>
                            <a:schemeClr val="tx1"/>
                          </a:solidFill>
                          <a:latin typeface="Cambria Math" panose="02040503050406030204" pitchFamily="18" charset="0"/>
                          <a:ea typeface="Cambria Math" panose="02040503050406030204" pitchFamily="18" charset="0"/>
                        </a:rPr>
                        <m:t>𝜔</m:t>
                      </m:r>
                      <m:r>
                        <a:rPr lang="en-GB" sz="3600" b="0" i="1" smtClean="0">
                          <a:ln>
                            <a:solidFill>
                              <a:srgbClr val="4ADA4D"/>
                            </a:solidFill>
                          </a:ln>
                          <a:solidFill>
                            <a:schemeClr val="tx1"/>
                          </a:solidFill>
                          <a:latin typeface="Cambria Math" panose="02040503050406030204" pitchFamily="18" charset="0"/>
                          <a:ea typeface="Cambria Math" panose="02040503050406030204" pitchFamily="18" charset="0"/>
                        </a:rPr>
                        <m:t>=</m:t>
                      </m:r>
                      <m:acc>
                        <m:accPr>
                          <m:chr m:val="̇"/>
                          <m:ctrlPr>
                            <a:rPr lang="en-GB" sz="3600" b="0" i="1" smtClean="0">
                              <a:ln>
                                <a:solidFill>
                                  <a:srgbClr val="4ADA4D"/>
                                </a:solidFill>
                              </a:ln>
                              <a:solidFill>
                                <a:schemeClr val="tx1"/>
                              </a:solidFill>
                              <a:latin typeface="Cambria Math" panose="02040503050406030204" pitchFamily="18" charset="0"/>
                            </a:rPr>
                          </m:ctrlPr>
                        </m:accPr>
                        <m:e>
                          <m:r>
                            <a:rPr lang="en-GB" sz="3600" b="0" i="1" smtClean="0">
                              <a:ln>
                                <a:solidFill>
                                  <a:srgbClr val="4ADA4D"/>
                                </a:solidFill>
                              </a:ln>
                              <a:solidFill>
                                <a:schemeClr val="tx1"/>
                              </a:solidFill>
                              <a:latin typeface="Cambria Math" panose="02040503050406030204" pitchFamily="18" charset="0"/>
                            </a:rPr>
                            <m:t>𝑚</m:t>
                          </m:r>
                        </m:e>
                      </m:acc>
                      <m:d>
                        <m:dPr>
                          <m:ctrlPr>
                            <a:rPr lang="en-GB" sz="3600" i="1" smtClean="0">
                              <a:ln>
                                <a:solidFill>
                                  <a:srgbClr val="4ADA4D"/>
                                </a:solidFill>
                              </a:ln>
                              <a:solidFill>
                                <a:schemeClr val="tx1"/>
                              </a:solidFill>
                              <a:latin typeface="Cambria Math" panose="02040503050406030204" pitchFamily="18" charset="0"/>
                            </a:rPr>
                          </m:ctrlPr>
                        </m:dPr>
                        <m:e>
                          <m:sSub>
                            <m:sSubPr>
                              <m:ctrlPr>
                                <a:rPr lang="en-GB" sz="3600" i="1" smtClean="0">
                                  <a:ln>
                                    <a:solidFill>
                                      <a:srgbClr val="4ADA4D"/>
                                    </a:solidFill>
                                  </a:ln>
                                  <a:solidFill>
                                    <a:schemeClr val="tx1"/>
                                  </a:solidFill>
                                  <a:latin typeface="Cambria Math" panose="02040503050406030204" pitchFamily="18" charset="0"/>
                                </a:rPr>
                              </m:ctrlPr>
                            </m:sSubPr>
                            <m:e>
                              <m:r>
                                <a:rPr lang="en-GB" sz="3600" b="0" i="1" smtClean="0">
                                  <a:ln>
                                    <a:solidFill>
                                      <a:srgbClr val="4ADA4D"/>
                                    </a:solidFill>
                                  </a:ln>
                                  <a:solidFill>
                                    <a:schemeClr val="tx1"/>
                                  </a:solidFill>
                                  <a:latin typeface="Cambria Math" panose="02040503050406030204" pitchFamily="18" charset="0"/>
                                </a:rPr>
                                <m:t>𝑈</m:t>
                              </m:r>
                            </m:e>
                            <m:sub>
                              <m:r>
                                <a:rPr lang="en-GB" sz="3600" b="0" i="1" smtClean="0">
                                  <a:ln>
                                    <a:solidFill>
                                      <a:srgbClr val="4ADA4D"/>
                                    </a:solidFill>
                                  </a:ln>
                                  <a:solidFill>
                                    <a:schemeClr val="tx1"/>
                                  </a:solidFill>
                                  <a:latin typeface="Cambria Math" panose="02040503050406030204" pitchFamily="18" charset="0"/>
                                </a:rPr>
                                <m:t>2</m:t>
                              </m:r>
                            </m:sub>
                          </m:sSub>
                          <m:sSub>
                            <m:sSubPr>
                              <m:ctrlPr>
                                <a:rPr lang="en-GB" sz="3600" i="1" smtClean="0">
                                  <a:ln>
                                    <a:solidFill>
                                      <a:srgbClr val="4ADA4D"/>
                                    </a:solidFill>
                                  </a:ln>
                                  <a:solidFill>
                                    <a:schemeClr val="tx1"/>
                                  </a:solidFill>
                                  <a:latin typeface="Cambria Math" panose="02040503050406030204" pitchFamily="18" charset="0"/>
                                </a:rPr>
                              </m:ctrlPr>
                            </m:sSubPr>
                            <m:e>
                              <m:r>
                                <a:rPr lang="en-GB" sz="3600" b="0" i="1" smtClean="0">
                                  <a:ln>
                                    <a:solidFill>
                                      <a:srgbClr val="4ADA4D"/>
                                    </a:solidFill>
                                  </a:ln>
                                  <a:solidFill>
                                    <a:schemeClr val="tx1"/>
                                  </a:solidFill>
                                  <a:latin typeface="Cambria Math" panose="02040503050406030204" pitchFamily="18" charset="0"/>
                                </a:rPr>
                                <m:t>𝑐</m:t>
                              </m:r>
                            </m:e>
                            <m:sub>
                              <m:r>
                                <a:rPr lang="en-GB" sz="3600" i="1" smtClean="0">
                                  <a:ln>
                                    <a:solidFill>
                                      <a:srgbClr val="4ADA4D"/>
                                    </a:solidFill>
                                  </a:ln>
                                  <a:solidFill>
                                    <a:schemeClr val="tx1"/>
                                  </a:solidFill>
                                  <a:latin typeface="Cambria Math" panose="02040503050406030204" pitchFamily="18" charset="0"/>
                                  <a:ea typeface="Cambria Math" panose="02040503050406030204" pitchFamily="18" charset="0"/>
                                </a:rPr>
                                <m:t>𝜃</m:t>
                              </m:r>
                              <m:r>
                                <a:rPr lang="en-GB" sz="3600" b="0" i="1" smtClean="0">
                                  <a:ln>
                                    <a:solidFill>
                                      <a:srgbClr val="4ADA4D"/>
                                    </a:solidFill>
                                  </a:ln>
                                  <a:solidFill>
                                    <a:schemeClr val="tx1"/>
                                  </a:solidFill>
                                  <a:latin typeface="Cambria Math" panose="02040503050406030204" pitchFamily="18" charset="0"/>
                                  <a:ea typeface="Cambria Math" panose="02040503050406030204" pitchFamily="18" charset="0"/>
                                </a:rPr>
                                <m:t>2</m:t>
                              </m:r>
                            </m:sub>
                          </m:sSub>
                          <m:r>
                            <a:rPr lang="en-GB" sz="3600" b="0" i="1" smtClean="0">
                              <a:ln>
                                <a:solidFill>
                                  <a:srgbClr val="4ADA4D"/>
                                </a:solidFill>
                              </a:ln>
                              <a:solidFill>
                                <a:schemeClr val="tx1"/>
                              </a:solidFill>
                              <a:latin typeface="Cambria Math" panose="02040503050406030204" pitchFamily="18" charset="0"/>
                            </a:rPr>
                            <m:t>−</m:t>
                          </m:r>
                          <m:sSub>
                            <m:sSubPr>
                              <m:ctrlPr>
                                <a:rPr lang="en-GB" sz="3600" i="1" smtClean="0">
                                  <a:ln>
                                    <a:solidFill>
                                      <a:srgbClr val="4ADA4D"/>
                                    </a:solidFill>
                                  </a:ln>
                                  <a:solidFill>
                                    <a:schemeClr val="tx1"/>
                                  </a:solidFill>
                                  <a:latin typeface="Cambria Math" panose="02040503050406030204" pitchFamily="18" charset="0"/>
                                </a:rPr>
                              </m:ctrlPr>
                            </m:sSubPr>
                            <m:e>
                              <m:r>
                                <a:rPr lang="en-GB" sz="3600" b="0" i="1" smtClean="0">
                                  <a:ln>
                                    <a:solidFill>
                                      <a:srgbClr val="4ADA4D"/>
                                    </a:solidFill>
                                  </a:ln>
                                  <a:solidFill>
                                    <a:schemeClr val="tx1"/>
                                  </a:solidFill>
                                  <a:latin typeface="Cambria Math" panose="02040503050406030204" pitchFamily="18" charset="0"/>
                                </a:rPr>
                                <m:t>𝑈</m:t>
                              </m:r>
                            </m:e>
                            <m:sub>
                              <m:r>
                                <a:rPr lang="en-GB" sz="3600" b="0" i="1" smtClean="0">
                                  <a:ln>
                                    <a:solidFill>
                                      <a:srgbClr val="4ADA4D"/>
                                    </a:solidFill>
                                  </a:ln>
                                  <a:solidFill>
                                    <a:schemeClr val="tx1"/>
                                  </a:solidFill>
                                  <a:latin typeface="Cambria Math" panose="02040503050406030204" pitchFamily="18" charset="0"/>
                                </a:rPr>
                                <m:t>1</m:t>
                              </m:r>
                            </m:sub>
                          </m:sSub>
                          <m:sSub>
                            <m:sSubPr>
                              <m:ctrlPr>
                                <a:rPr lang="en-GB" sz="3600" i="1" smtClean="0">
                                  <a:ln>
                                    <a:solidFill>
                                      <a:srgbClr val="4ADA4D"/>
                                    </a:solidFill>
                                  </a:ln>
                                  <a:solidFill>
                                    <a:schemeClr val="tx1"/>
                                  </a:solidFill>
                                  <a:latin typeface="Cambria Math" panose="02040503050406030204" pitchFamily="18" charset="0"/>
                                </a:rPr>
                              </m:ctrlPr>
                            </m:sSubPr>
                            <m:e>
                              <m:r>
                                <a:rPr lang="en-GB" sz="3600" b="0" i="1" smtClean="0">
                                  <a:ln>
                                    <a:solidFill>
                                      <a:srgbClr val="4ADA4D"/>
                                    </a:solidFill>
                                  </a:ln>
                                  <a:solidFill>
                                    <a:schemeClr val="tx1"/>
                                  </a:solidFill>
                                  <a:latin typeface="Cambria Math" panose="02040503050406030204" pitchFamily="18" charset="0"/>
                                </a:rPr>
                                <m:t>𝑐</m:t>
                              </m:r>
                            </m:e>
                            <m:sub>
                              <m:r>
                                <a:rPr lang="en-GB" sz="3600" i="1" smtClean="0">
                                  <a:ln>
                                    <a:solidFill>
                                      <a:srgbClr val="4ADA4D"/>
                                    </a:solidFill>
                                  </a:ln>
                                  <a:solidFill>
                                    <a:schemeClr val="tx1"/>
                                  </a:solidFill>
                                  <a:latin typeface="Cambria Math" panose="02040503050406030204" pitchFamily="18" charset="0"/>
                                  <a:ea typeface="Cambria Math" panose="02040503050406030204" pitchFamily="18" charset="0"/>
                                </a:rPr>
                                <m:t>𝜃</m:t>
                              </m:r>
                              <m:r>
                                <a:rPr lang="en-GB" sz="3600" b="0" i="1" smtClean="0">
                                  <a:ln>
                                    <a:solidFill>
                                      <a:srgbClr val="4ADA4D"/>
                                    </a:solidFill>
                                  </a:ln>
                                  <a:solidFill>
                                    <a:schemeClr val="tx1"/>
                                  </a:solidFill>
                                  <a:latin typeface="Cambria Math" panose="02040503050406030204" pitchFamily="18" charset="0"/>
                                  <a:ea typeface="Cambria Math" panose="02040503050406030204" pitchFamily="18" charset="0"/>
                                </a:rPr>
                                <m:t>1</m:t>
                              </m:r>
                            </m:sub>
                          </m:sSub>
                        </m:e>
                      </m:d>
                    </m:oMath>
                  </m:oMathPara>
                </a14:m>
                <a:endParaRPr lang="en-GB" dirty="0"/>
              </a:p>
            </p:txBody>
          </p:sp>
        </mc:Choice>
        <mc:Fallback xmlns="">
          <p:sp>
            <p:nvSpPr>
              <p:cNvPr id="6" name="Rectangle 5">
                <a:extLst>
                  <a:ext uri="{FF2B5EF4-FFF2-40B4-BE49-F238E27FC236}">
                    <a16:creationId xmlns:a16="http://schemas.microsoft.com/office/drawing/2014/main" id="{832B8769-D7FE-4E33-3EB5-146B8A0D4D76}"/>
                  </a:ext>
                </a:extLst>
              </p:cNvPr>
              <p:cNvSpPr>
                <a:spLocks noRot="1" noChangeAspect="1" noMove="1" noResize="1" noEditPoints="1" noAdjustHandles="1" noChangeArrowheads="1" noChangeShapeType="1" noTextEdit="1"/>
              </p:cNvSpPr>
              <p:nvPr/>
            </p:nvSpPr>
            <p:spPr>
              <a:xfrm>
                <a:off x="283335" y="3142446"/>
                <a:ext cx="11539471" cy="663836"/>
              </a:xfrm>
              <a:prstGeom prst="rect">
                <a:avLst/>
              </a:prstGeom>
              <a:blipFill>
                <a:blip r:embed="rId2"/>
                <a:stretch>
                  <a:fillRect/>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DEAD37A6-705B-29C5-3A84-AF90A1817B00}"/>
              </a:ext>
            </a:extLst>
          </p:cNvPr>
          <p:cNvSpPr txBox="1"/>
          <p:nvPr/>
        </p:nvSpPr>
        <p:spPr>
          <a:xfrm>
            <a:off x="3052549" y="3806282"/>
            <a:ext cx="3043451" cy="461665"/>
          </a:xfrm>
          <a:prstGeom prst="rect">
            <a:avLst/>
          </a:prstGeom>
          <a:noFill/>
        </p:spPr>
        <p:txBody>
          <a:bodyPr wrap="square" rtlCol="0">
            <a:spAutoFit/>
          </a:bodyPr>
          <a:lstStyle/>
          <a:p>
            <a:r>
              <a:rPr lang="en-GB" sz="2400" dirty="0"/>
              <a:t>From thermodynamics</a:t>
            </a:r>
          </a:p>
        </p:txBody>
      </p:sp>
      <p:sp>
        <p:nvSpPr>
          <p:cNvPr id="8" name="TextBox 7">
            <a:extLst>
              <a:ext uri="{FF2B5EF4-FFF2-40B4-BE49-F238E27FC236}">
                <a16:creationId xmlns:a16="http://schemas.microsoft.com/office/drawing/2014/main" id="{C0415094-49F6-1AD5-B291-3A4A8349A03F}"/>
              </a:ext>
            </a:extLst>
          </p:cNvPr>
          <p:cNvSpPr txBox="1"/>
          <p:nvPr/>
        </p:nvSpPr>
        <p:spPr>
          <a:xfrm>
            <a:off x="8310349" y="3806282"/>
            <a:ext cx="3043451" cy="461665"/>
          </a:xfrm>
          <a:prstGeom prst="rect">
            <a:avLst/>
          </a:prstGeom>
          <a:noFill/>
        </p:spPr>
        <p:txBody>
          <a:bodyPr wrap="square" rtlCol="0">
            <a:spAutoFit/>
          </a:bodyPr>
          <a:lstStyle/>
          <a:p>
            <a:r>
              <a:rPr lang="en-GB" sz="2400" dirty="0"/>
              <a:t>From fluid mechanics</a:t>
            </a:r>
          </a:p>
        </p:txBody>
      </p:sp>
      <p:sp>
        <p:nvSpPr>
          <p:cNvPr id="9" name="TextBox 8">
            <a:extLst>
              <a:ext uri="{FF2B5EF4-FFF2-40B4-BE49-F238E27FC236}">
                <a16:creationId xmlns:a16="http://schemas.microsoft.com/office/drawing/2014/main" id="{B82D4C39-F9A3-F704-79A9-B829C6C99486}"/>
              </a:ext>
            </a:extLst>
          </p:cNvPr>
          <p:cNvSpPr txBox="1"/>
          <p:nvPr/>
        </p:nvSpPr>
        <p:spPr>
          <a:xfrm>
            <a:off x="5975797" y="2781867"/>
            <a:ext cx="3043451" cy="461665"/>
          </a:xfrm>
          <a:prstGeom prst="rect">
            <a:avLst/>
          </a:prstGeom>
          <a:noFill/>
        </p:spPr>
        <p:txBody>
          <a:bodyPr wrap="square" rtlCol="0">
            <a:spAutoFit/>
          </a:bodyPr>
          <a:lstStyle/>
          <a:p>
            <a:r>
              <a:rPr lang="en-GB" sz="2400" dirty="0"/>
              <a:t>From dynamics</a:t>
            </a:r>
          </a:p>
        </p:txBody>
      </p:sp>
    </p:spTree>
    <p:extLst>
      <p:ext uri="{BB962C8B-B14F-4D97-AF65-F5344CB8AC3E}">
        <p14:creationId xmlns:p14="http://schemas.microsoft.com/office/powerpoint/2010/main" val="2278286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C0D5-8CB9-8632-6193-DAE39E3FA7D5}"/>
              </a:ext>
            </a:extLst>
          </p:cNvPr>
          <p:cNvSpPr>
            <a:spLocks noGrp="1"/>
          </p:cNvSpPr>
          <p:nvPr>
            <p:ph type="title"/>
          </p:nvPr>
        </p:nvSpPr>
        <p:spPr>
          <a:xfrm>
            <a:off x="1078994" y="1143000"/>
            <a:ext cx="4358472" cy="3730752"/>
          </a:xfrm>
        </p:spPr>
        <p:txBody>
          <a:bodyPr vert="horz" lIns="91440" tIns="45720" rIns="91440" bIns="45720" rtlCol="0" anchor="t">
            <a:normAutofit/>
          </a:bodyPr>
          <a:lstStyle/>
          <a:p>
            <a:r>
              <a:rPr lang="en-US" sz="6100" i="1" kern="1200" spc="100" baseline="0" dirty="0">
                <a:solidFill>
                  <a:schemeClr val="tx1">
                    <a:lumMod val="85000"/>
                    <a:lumOff val="15000"/>
                  </a:schemeClr>
                </a:solidFill>
                <a:latin typeface="+mj-lt"/>
                <a:ea typeface="+mj-ea"/>
                <a:cs typeface="+mj-cs"/>
              </a:rPr>
              <a:t>Blade anatomy and nomenclature</a:t>
            </a:r>
          </a:p>
        </p:txBody>
      </p:sp>
      <p:pic>
        <p:nvPicPr>
          <p:cNvPr id="38" name="Picture 37">
            <a:extLst>
              <a:ext uri="{FF2B5EF4-FFF2-40B4-BE49-F238E27FC236}">
                <a16:creationId xmlns:a16="http://schemas.microsoft.com/office/drawing/2014/main" id="{D280AB19-CD5A-3BE5-9044-52D85CB57355}"/>
              </a:ext>
            </a:extLst>
          </p:cNvPr>
          <p:cNvPicPr>
            <a:picLocks noChangeAspect="1"/>
          </p:cNvPicPr>
          <p:nvPr/>
        </p:nvPicPr>
        <p:blipFill>
          <a:blip r:embed="rId2"/>
          <a:stretch>
            <a:fillRect/>
          </a:stretch>
        </p:blipFill>
        <p:spPr>
          <a:xfrm>
            <a:off x="5036698" y="252326"/>
            <a:ext cx="7173665" cy="6133484"/>
          </a:xfrm>
          <a:prstGeom prst="rect">
            <a:avLst/>
          </a:prstGeom>
        </p:spPr>
      </p:pic>
    </p:spTree>
    <p:extLst>
      <p:ext uri="{BB962C8B-B14F-4D97-AF65-F5344CB8AC3E}">
        <p14:creationId xmlns:p14="http://schemas.microsoft.com/office/powerpoint/2010/main" val="4166173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DA37-08AE-68F1-F943-005DF8FCB443}"/>
              </a:ext>
            </a:extLst>
          </p:cNvPr>
          <p:cNvSpPr>
            <a:spLocks noGrp="1"/>
          </p:cNvSpPr>
          <p:nvPr>
            <p:ph type="title"/>
          </p:nvPr>
        </p:nvSpPr>
        <p:spPr/>
        <p:txBody>
          <a:bodyPr/>
          <a:lstStyle/>
          <a:p>
            <a:r>
              <a:rPr lang="en-GB"/>
              <a:t>Mean line design</a:t>
            </a:r>
            <a:br>
              <a:rPr lang="en-GB"/>
            </a:br>
            <a:r>
              <a:rPr lang="en-GB"/>
              <a:t>Repeating stage design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7F549D4-CF34-2258-446D-8C457DC4B91C}"/>
                  </a:ext>
                </a:extLst>
              </p:cNvPr>
              <p:cNvSpPr txBox="1"/>
              <p:nvPr/>
            </p:nvSpPr>
            <p:spPr>
              <a:xfrm>
                <a:off x="4796038" y="623960"/>
                <a:ext cx="6093500" cy="830292"/>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rPr>
                        <m:t>∅=</m:t>
                      </m:r>
                      <m:f>
                        <m:fPr>
                          <m:ctrlPr>
                            <a:rPr lang="en-GB" sz="2800" i="1">
                              <a:latin typeface="Cambria Math" panose="02040503050406030204" pitchFamily="18" charset="0"/>
                            </a:rPr>
                          </m:ctrlPr>
                        </m:fPr>
                        <m:num>
                          <m:sSub>
                            <m:sSubPr>
                              <m:ctrlPr>
                                <a:rPr lang="en-GB" sz="2800" i="1">
                                  <a:latin typeface="Cambria Math" panose="02040503050406030204" pitchFamily="18" charset="0"/>
                                </a:rPr>
                              </m:ctrlPr>
                            </m:sSubPr>
                            <m:e>
                              <m:r>
                                <a:rPr lang="en-GB" sz="2800" i="1">
                                  <a:latin typeface="Cambria Math" panose="02040503050406030204" pitchFamily="18" charset="0"/>
                                </a:rPr>
                                <m:t>𝑐</m:t>
                              </m:r>
                            </m:e>
                            <m:sub>
                              <m:r>
                                <a:rPr lang="en-GB" sz="2800" i="1">
                                  <a:latin typeface="Cambria Math" panose="02040503050406030204" pitchFamily="18" charset="0"/>
                                </a:rPr>
                                <m:t>𝑥</m:t>
                              </m:r>
                            </m:sub>
                          </m:sSub>
                        </m:num>
                        <m:den>
                          <m:r>
                            <a:rPr lang="en-GB" sz="2800" i="1">
                              <a:latin typeface="Cambria Math" panose="02040503050406030204" pitchFamily="18" charset="0"/>
                            </a:rPr>
                            <m:t>𝑈</m:t>
                          </m:r>
                        </m:den>
                      </m:f>
                    </m:oMath>
                  </m:oMathPara>
                </a14:m>
                <a:endParaRPr lang="en-GB" sz="2800" dirty="0"/>
              </a:p>
            </p:txBody>
          </p:sp>
        </mc:Choice>
        <mc:Fallback xmlns="">
          <p:sp>
            <p:nvSpPr>
              <p:cNvPr id="4" name="TextBox 3">
                <a:extLst>
                  <a:ext uri="{FF2B5EF4-FFF2-40B4-BE49-F238E27FC236}">
                    <a16:creationId xmlns:a16="http://schemas.microsoft.com/office/drawing/2014/main" id="{07F549D4-CF34-2258-446D-8C457DC4B91C}"/>
                  </a:ext>
                </a:extLst>
              </p:cNvPr>
              <p:cNvSpPr txBox="1">
                <a:spLocks noRot="1" noChangeAspect="1" noMove="1" noResize="1" noEditPoints="1" noAdjustHandles="1" noChangeArrowheads="1" noChangeShapeType="1" noTextEdit="1"/>
              </p:cNvSpPr>
              <p:nvPr/>
            </p:nvSpPr>
            <p:spPr>
              <a:xfrm>
                <a:off x="4796038" y="623960"/>
                <a:ext cx="6093500" cy="830292"/>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327A8FA-CFA0-EF3A-7C3F-B5D4C979C64C}"/>
                  </a:ext>
                </a:extLst>
              </p:cNvPr>
              <p:cNvSpPr txBox="1"/>
              <p:nvPr/>
            </p:nvSpPr>
            <p:spPr>
              <a:xfrm>
                <a:off x="4796038" y="1610189"/>
                <a:ext cx="6096000" cy="9105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rPr>
                        <m:t>𝜓</m:t>
                      </m:r>
                      <m:r>
                        <a:rPr lang="en-GB" sz="2800" i="1" smtClean="0">
                          <a:latin typeface="Cambria Math" panose="02040503050406030204" pitchFamily="18" charset="0"/>
                        </a:rPr>
                        <m:t>=</m:t>
                      </m:r>
                      <m:f>
                        <m:fPr>
                          <m:ctrlPr>
                            <a:rPr lang="en-GB" sz="2800" i="1">
                              <a:latin typeface="Cambria Math" panose="02040503050406030204" pitchFamily="18" charset="0"/>
                            </a:rPr>
                          </m:ctrlPr>
                        </m:fPr>
                        <m:num>
                          <m:sSub>
                            <m:sSubPr>
                              <m:ctrlPr>
                                <a:rPr lang="en-GB" sz="2800" i="1">
                                  <a:latin typeface="Cambria Math" panose="02040503050406030204" pitchFamily="18" charset="0"/>
                                </a:rPr>
                              </m:ctrlPr>
                            </m:sSubPr>
                            <m:e>
                              <m:r>
                                <a:rPr lang="en-GB" sz="2800" i="1" smtClean="0">
                                  <a:latin typeface="Cambria Math" panose="02040503050406030204" pitchFamily="18" charset="0"/>
                                  <a:ea typeface="Cambria Math" panose="02040503050406030204" pitchFamily="18" charset="0"/>
                                </a:rPr>
                                <m:t>∆</m:t>
                              </m:r>
                              <m:r>
                                <a:rPr lang="en-GB" sz="2800" i="1">
                                  <a:latin typeface="Cambria Math" panose="02040503050406030204" pitchFamily="18" charset="0"/>
                                </a:rPr>
                                <m:t>h</m:t>
                              </m:r>
                            </m:e>
                            <m:sub>
                              <m:r>
                                <a:rPr lang="en-GB" sz="2800" i="1">
                                  <a:latin typeface="Cambria Math" panose="02040503050406030204" pitchFamily="18" charset="0"/>
                                </a:rPr>
                                <m:t>0</m:t>
                              </m:r>
                            </m:sub>
                          </m:sSub>
                        </m:num>
                        <m:den>
                          <m:sSup>
                            <m:sSupPr>
                              <m:ctrlPr>
                                <a:rPr lang="en-GB" sz="2800" i="1">
                                  <a:latin typeface="Cambria Math" panose="02040503050406030204" pitchFamily="18" charset="0"/>
                                </a:rPr>
                              </m:ctrlPr>
                            </m:sSupPr>
                            <m:e>
                              <m:r>
                                <a:rPr lang="en-GB" sz="2800" i="1">
                                  <a:latin typeface="Cambria Math" panose="02040503050406030204" pitchFamily="18" charset="0"/>
                                </a:rPr>
                                <m:t>𝑈</m:t>
                              </m:r>
                            </m:e>
                            <m:sup>
                              <m:r>
                                <a:rPr lang="en-GB" sz="2800" i="1">
                                  <a:latin typeface="Cambria Math" panose="02040503050406030204" pitchFamily="18" charset="0"/>
                                </a:rPr>
                                <m:t>2</m:t>
                              </m:r>
                            </m:sup>
                          </m:sSup>
                        </m:den>
                      </m:f>
                      <m:r>
                        <a:rPr lang="en-GB" sz="2800" b="0" i="1" smtClean="0">
                          <a:latin typeface="Cambria Math" panose="02040503050406030204" pitchFamily="18" charset="0"/>
                        </a:rPr>
                        <m:t>=</m:t>
                      </m:r>
                      <m:f>
                        <m:fPr>
                          <m:ctrlPr>
                            <a:rPr lang="en-GB" sz="2800" i="1">
                              <a:latin typeface="Cambria Math" panose="02040503050406030204" pitchFamily="18" charset="0"/>
                            </a:rPr>
                          </m:ctrlPr>
                        </m:fPr>
                        <m:num>
                          <m:r>
                            <m:rPr>
                              <m:sty m:val="p"/>
                            </m:rPr>
                            <a:rPr lang="en-GB" sz="2800">
                              <a:latin typeface="Cambria Math" panose="02040503050406030204" pitchFamily="18" charset="0"/>
                            </a:rPr>
                            <m:t>Δ</m:t>
                          </m:r>
                          <m:sSub>
                            <m:sSubPr>
                              <m:ctrlPr>
                                <a:rPr lang="en-GB" sz="2800" i="1">
                                  <a:latin typeface="Cambria Math" panose="02040503050406030204" pitchFamily="18" charset="0"/>
                                </a:rPr>
                              </m:ctrlPr>
                            </m:sSubPr>
                            <m:e>
                              <m:r>
                                <a:rPr lang="en-GB" sz="2800" i="1">
                                  <a:latin typeface="Cambria Math" panose="02040503050406030204" pitchFamily="18" charset="0"/>
                                </a:rPr>
                                <m:t>𝑐</m:t>
                              </m:r>
                            </m:e>
                            <m:sub>
                              <m:r>
                                <a:rPr lang="en-GB" sz="2800" i="1">
                                  <a:latin typeface="Cambria Math" panose="02040503050406030204" pitchFamily="18" charset="0"/>
                                </a:rPr>
                                <m:t>𝜃</m:t>
                              </m:r>
                            </m:sub>
                          </m:sSub>
                        </m:num>
                        <m:den>
                          <m:r>
                            <a:rPr lang="en-GB" sz="2800" i="1">
                              <a:latin typeface="Cambria Math" panose="02040503050406030204" pitchFamily="18" charset="0"/>
                            </a:rPr>
                            <m:t>𝑈</m:t>
                          </m:r>
                        </m:den>
                      </m:f>
                    </m:oMath>
                  </m:oMathPara>
                </a14:m>
                <a:endParaRPr lang="en-GB" sz="2800"/>
              </a:p>
            </p:txBody>
          </p:sp>
        </mc:Choice>
        <mc:Fallback xmlns="">
          <p:sp>
            <p:nvSpPr>
              <p:cNvPr id="6" name="TextBox 5">
                <a:extLst>
                  <a:ext uri="{FF2B5EF4-FFF2-40B4-BE49-F238E27FC236}">
                    <a16:creationId xmlns:a16="http://schemas.microsoft.com/office/drawing/2014/main" id="{6327A8FA-CFA0-EF3A-7C3F-B5D4C979C64C}"/>
                  </a:ext>
                </a:extLst>
              </p:cNvPr>
              <p:cNvSpPr txBox="1">
                <a:spLocks noRot="1" noChangeAspect="1" noMove="1" noResize="1" noEditPoints="1" noAdjustHandles="1" noChangeArrowheads="1" noChangeShapeType="1" noTextEdit="1"/>
              </p:cNvSpPr>
              <p:nvPr/>
            </p:nvSpPr>
            <p:spPr>
              <a:xfrm>
                <a:off x="4796038" y="1610189"/>
                <a:ext cx="6096000" cy="91057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759D6C9-FA65-739C-47F0-E975C177E7D2}"/>
                  </a:ext>
                </a:extLst>
              </p:cNvPr>
              <p:cNvSpPr txBox="1"/>
              <p:nvPr/>
            </p:nvSpPr>
            <p:spPr>
              <a:xfrm>
                <a:off x="4796038" y="2509641"/>
                <a:ext cx="6096000" cy="9830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rPr>
                        <m:t>𝑅</m:t>
                      </m:r>
                      <m:r>
                        <a:rPr lang="en-GB" sz="2800" i="1" smtClean="0">
                          <a:latin typeface="Cambria Math" panose="02040503050406030204" pitchFamily="18" charset="0"/>
                        </a:rPr>
                        <m:t>=</m:t>
                      </m:r>
                      <m:f>
                        <m:fPr>
                          <m:ctrlPr>
                            <a:rPr lang="en-GB" sz="2800" i="1">
                              <a:latin typeface="Cambria Math" panose="02040503050406030204" pitchFamily="18" charset="0"/>
                            </a:rPr>
                          </m:ctrlPr>
                        </m:fPr>
                        <m:num>
                          <m:sSub>
                            <m:sSubPr>
                              <m:ctrlPr>
                                <a:rPr lang="en-GB" sz="2800" i="1">
                                  <a:latin typeface="Cambria Math" panose="02040503050406030204" pitchFamily="18" charset="0"/>
                                </a:rPr>
                              </m:ctrlPr>
                            </m:sSubPr>
                            <m:e>
                              <m:r>
                                <a:rPr lang="en-GB" sz="2800" i="1">
                                  <a:latin typeface="Cambria Math" panose="02040503050406030204" pitchFamily="18" charset="0"/>
                                </a:rPr>
                                <m:t>h</m:t>
                              </m:r>
                            </m:e>
                            <m:sub>
                              <m:r>
                                <a:rPr lang="en-GB" sz="2800" i="1">
                                  <a:latin typeface="Cambria Math" panose="02040503050406030204" pitchFamily="18" charset="0"/>
                                </a:rPr>
                                <m:t>2</m:t>
                              </m:r>
                            </m:sub>
                          </m:sSub>
                          <m:r>
                            <a:rPr lang="en-GB" sz="2800" i="1">
                              <a:latin typeface="Cambria Math" panose="02040503050406030204" pitchFamily="18" charset="0"/>
                            </a:rPr>
                            <m:t>−</m:t>
                          </m:r>
                          <m:sSub>
                            <m:sSubPr>
                              <m:ctrlPr>
                                <a:rPr lang="en-GB" sz="2800" i="1">
                                  <a:latin typeface="Cambria Math" panose="02040503050406030204" pitchFamily="18" charset="0"/>
                                </a:rPr>
                              </m:ctrlPr>
                            </m:sSubPr>
                            <m:e>
                              <m:r>
                                <a:rPr lang="en-GB" sz="2800" i="1">
                                  <a:latin typeface="Cambria Math" panose="02040503050406030204" pitchFamily="18" charset="0"/>
                                </a:rPr>
                                <m:t>h</m:t>
                              </m:r>
                            </m:e>
                            <m:sub>
                              <m:r>
                                <a:rPr lang="en-GB" sz="2800" i="1">
                                  <a:latin typeface="Cambria Math" panose="02040503050406030204" pitchFamily="18" charset="0"/>
                                </a:rPr>
                                <m:t>3</m:t>
                              </m:r>
                            </m:sub>
                          </m:sSub>
                        </m:num>
                        <m:den>
                          <m:sSub>
                            <m:sSubPr>
                              <m:ctrlPr>
                                <a:rPr lang="en-GB" sz="2800" i="1">
                                  <a:latin typeface="Cambria Math" panose="02040503050406030204" pitchFamily="18" charset="0"/>
                                </a:rPr>
                              </m:ctrlPr>
                            </m:sSubPr>
                            <m:e>
                              <m:r>
                                <a:rPr lang="en-GB" sz="2800" i="1">
                                  <a:latin typeface="Cambria Math" panose="02040503050406030204" pitchFamily="18" charset="0"/>
                                </a:rPr>
                                <m:t>h</m:t>
                              </m:r>
                            </m:e>
                            <m:sub>
                              <m:r>
                                <a:rPr lang="en-GB" sz="2800" i="1">
                                  <a:latin typeface="Cambria Math" panose="02040503050406030204" pitchFamily="18" charset="0"/>
                                </a:rPr>
                                <m:t>1</m:t>
                              </m:r>
                            </m:sub>
                          </m:sSub>
                          <m:r>
                            <a:rPr lang="en-GB" sz="2800" i="1">
                              <a:latin typeface="Cambria Math" panose="02040503050406030204" pitchFamily="18" charset="0"/>
                            </a:rPr>
                            <m:t>−</m:t>
                          </m:r>
                          <m:sSub>
                            <m:sSubPr>
                              <m:ctrlPr>
                                <a:rPr lang="en-GB" sz="2800" i="1">
                                  <a:latin typeface="Cambria Math" panose="02040503050406030204" pitchFamily="18" charset="0"/>
                                </a:rPr>
                              </m:ctrlPr>
                            </m:sSubPr>
                            <m:e>
                              <m:r>
                                <a:rPr lang="en-GB" sz="2800" i="1">
                                  <a:latin typeface="Cambria Math" panose="02040503050406030204" pitchFamily="18" charset="0"/>
                                </a:rPr>
                                <m:t>h</m:t>
                              </m:r>
                            </m:e>
                            <m:sub>
                              <m:r>
                                <a:rPr lang="en-GB" sz="2800" i="1">
                                  <a:latin typeface="Cambria Math" panose="02040503050406030204" pitchFamily="18" charset="0"/>
                                </a:rPr>
                                <m:t>3</m:t>
                              </m:r>
                            </m:sub>
                          </m:sSub>
                        </m:den>
                      </m:f>
                      <m:r>
                        <a:rPr lang="en-GB" sz="2800" i="1">
                          <a:latin typeface="Cambria Math" panose="02040503050406030204" pitchFamily="18" charset="0"/>
                        </a:rPr>
                        <m:t>=</m:t>
                      </m:r>
                      <m:f>
                        <m:fPr>
                          <m:ctrlPr>
                            <a:rPr lang="en-GB" sz="2800" i="1">
                              <a:latin typeface="Cambria Math" panose="02040503050406030204" pitchFamily="18" charset="0"/>
                            </a:rPr>
                          </m:ctrlPr>
                        </m:fPr>
                        <m:num>
                          <m:sSub>
                            <m:sSubPr>
                              <m:ctrlPr>
                                <a:rPr lang="en-GB" sz="2800" i="1">
                                  <a:latin typeface="Cambria Math" panose="02040503050406030204" pitchFamily="18" charset="0"/>
                                </a:rPr>
                              </m:ctrlPr>
                            </m:sSubPr>
                            <m:e>
                              <m:r>
                                <a:rPr lang="en-GB" sz="2800" i="1">
                                  <a:latin typeface="Cambria Math" panose="02040503050406030204" pitchFamily="18" charset="0"/>
                                </a:rPr>
                                <m:t>𝑝</m:t>
                              </m:r>
                            </m:e>
                            <m:sub>
                              <m:r>
                                <a:rPr lang="en-GB" sz="2800" i="1">
                                  <a:latin typeface="Cambria Math" panose="02040503050406030204" pitchFamily="18" charset="0"/>
                                </a:rPr>
                                <m:t>2</m:t>
                              </m:r>
                            </m:sub>
                          </m:sSub>
                          <m:r>
                            <a:rPr lang="en-GB" sz="2800" i="1">
                              <a:latin typeface="Cambria Math" panose="02040503050406030204" pitchFamily="18" charset="0"/>
                            </a:rPr>
                            <m:t>−</m:t>
                          </m:r>
                          <m:sSub>
                            <m:sSubPr>
                              <m:ctrlPr>
                                <a:rPr lang="en-GB" sz="2800" i="1">
                                  <a:latin typeface="Cambria Math" panose="02040503050406030204" pitchFamily="18" charset="0"/>
                                </a:rPr>
                              </m:ctrlPr>
                            </m:sSubPr>
                            <m:e>
                              <m:r>
                                <a:rPr lang="en-GB" sz="2800" i="1">
                                  <a:latin typeface="Cambria Math" panose="02040503050406030204" pitchFamily="18" charset="0"/>
                                </a:rPr>
                                <m:t>𝑝</m:t>
                              </m:r>
                            </m:e>
                            <m:sub>
                              <m:r>
                                <a:rPr lang="en-GB" sz="2800" i="1">
                                  <a:latin typeface="Cambria Math" panose="02040503050406030204" pitchFamily="18" charset="0"/>
                                </a:rPr>
                                <m:t>3</m:t>
                              </m:r>
                            </m:sub>
                          </m:sSub>
                        </m:num>
                        <m:den>
                          <m:sSub>
                            <m:sSubPr>
                              <m:ctrlPr>
                                <a:rPr lang="en-GB" sz="2800" i="1">
                                  <a:latin typeface="Cambria Math" panose="02040503050406030204" pitchFamily="18" charset="0"/>
                                </a:rPr>
                              </m:ctrlPr>
                            </m:sSubPr>
                            <m:e>
                              <m:r>
                                <a:rPr lang="en-GB" sz="2800" i="1">
                                  <a:latin typeface="Cambria Math" panose="02040503050406030204" pitchFamily="18" charset="0"/>
                                </a:rPr>
                                <m:t>𝑝</m:t>
                              </m:r>
                            </m:e>
                            <m:sub>
                              <m:r>
                                <a:rPr lang="en-GB" sz="2800" i="1">
                                  <a:latin typeface="Cambria Math" panose="02040503050406030204" pitchFamily="18" charset="0"/>
                                </a:rPr>
                                <m:t>1</m:t>
                              </m:r>
                            </m:sub>
                          </m:sSub>
                          <m:r>
                            <a:rPr lang="en-GB" sz="2800" i="1">
                              <a:latin typeface="Cambria Math" panose="02040503050406030204" pitchFamily="18" charset="0"/>
                            </a:rPr>
                            <m:t>−</m:t>
                          </m:r>
                          <m:sSub>
                            <m:sSubPr>
                              <m:ctrlPr>
                                <a:rPr lang="en-GB" sz="2800" i="1">
                                  <a:latin typeface="Cambria Math" panose="02040503050406030204" pitchFamily="18" charset="0"/>
                                </a:rPr>
                              </m:ctrlPr>
                            </m:sSubPr>
                            <m:e>
                              <m:r>
                                <a:rPr lang="en-GB" sz="2800" i="1">
                                  <a:latin typeface="Cambria Math" panose="02040503050406030204" pitchFamily="18" charset="0"/>
                                </a:rPr>
                                <m:t>𝑝</m:t>
                              </m:r>
                            </m:e>
                            <m:sub>
                              <m:r>
                                <a:rPr lang="en-GB" sz="2800" i="1">
                                  <a:latin typeface="Cambria Math" panose="02040503050406030204" pitchFamily="18" charset="0"/>
                                </a:rPr>
                                <m:t>3</m:t>
                              </m:r>
                            </m:sub>
                          </m:sSub>
                        </m:den>
                      </m:f>
                    </m:oMath>
                  </m:oMathPara>
                </a14:m>
                <a:endParaRPr lang="en-GB" sz="2800"/>
              </a:p>
            </p:txBody>
          </p:sp>
        </mc:Choice>
        <mc:Fallback xmlns="">
          <p:sp>
            <p:nvSpPr>
              <p:cNvPr id="8" name="TextBox 7">
                <a:extLst>
                  <a:ext uri="{FF2B5EF4-FFF2-40B4-BE49-F238E27FC236}">
                    <a16:creationId xmlns:a16="http://schemas.microsoft.com/office/drawing/2014/main" id="{4759D6C9-FA65-739C-47F0-E975C177E7D2}"/>
                  </a:ext>
                </a:extLst>
              </p:cNvPr>
              <p:cNvSpPr txBox="1">
                <a:spLocks noRot="1" noChangeAspect="1" noMove="1" noResize="1" noEditPoints="1" noAdjustHandles="1" noChangeArrowheads="1" noChangeShapeType="1" noTextEdit="1"/>
              </p:cNvSpPr>
              <p:nvPr/>
            </p:nvSpPr>
            <p:spPr>
              <a:xfrm>
                <a:off x="4796038" y="2509641"/>
                <a:ext cx="6096000" cy="98302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9150912-7C63-226D-69D9-D4A81B402A11}"/>
                  </a:ext>
                </a:extLst>
              </p:cNvPr>
              <p:cNvSpPr txBox="1"/>
              <p:nvPr/>
            </p:nvSpPr>
            <p:spPr>
              <a:xfrm>
                <a:off x="4987853" y="3757656"/>
                <a:ext cx="6096000" cy="1333570"/>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rPr>
                        <m:t>𝜓</m:t>
                      </m:r>
                      <m:r>
                        <a:rPr lang="en-GB" sz="2800" i="1" smtClean="0">
                          <a:latin typeface="Cambria Math" panose="02040503050406030204" pitchFamily="18" charset="0"/>
                        </a:rPr>
                        <m:t>=∅</m:t>
                      </m:r>
                      <m:d>
                        <m:dPr>
                          <m:ctrlPr>
                            <a:rPr lang="en-GB" sz="2800" i="1">
                              <a:latin typeface="Cambria Math" panose="02040503050406030204" pitchFamily="18" charset="0"/>
                            </a:rPr>
                          </m:ctrlPr>
                        </m:dPr>
                        <m:e>
                          <m:r>
                            <a:rPr lang="en-GB" sz="2800" i="1">
                              <a:latin typeface="Cambria Math" panose="02040503050406030204" pitchFamily="18" charset="0"/>
                            </a:rPr>
                            <m:t>𝑡𝑎𝑛</m:t>
                          </m:r>
                          <m:sSub>
                            <m:sSubPr>
                              <m:ctrlPr>
                                <a:rPr lang="en-GB" sz="2800" i="1">
                                  <a:latin typeface="Cambria Math" panose="02040503050406030204" pitchFamily="18" charset="0"/>
                                </a:rPr>
                              </m:ctrlPr>
                            </m:sSubPr>
                            <m:e>
                              <m:r>
                                <a:rPr lang="en-GB" sz="2800" i="1">
                                  <a:latin typeface="Cambria Math" panose="02040503050406030204" pitchFamily="18" charset="0"/>
                                </a:rPr>
                                <m:t>𝛽</m:t>
                              </m:r>
                            </m:e>
                            <m:sub>
                              <m:r>
                                <a:rPr lang="en-GB" sz="2800" i="1">
                                  <a:latin typeface="Cambria Math" panose="02040503050406030204" pitchFamily="18" charset="0"/>
                                </a:rPr>
                                <m:t>3</m:t>
                              </m:r>
                            </m:sub>
                          </m:sSub>
                          <m:r>
                            <a:rPr lang="en-GB" sz="2800" i="1">
                              <a:latin typeface="Cambria Math" panose="02040503050406030204" pitchFamily="18" charset="0"/>
                            </a:rPr>
                            <m:t>+</m:t>
                          </m:r>
                          <m:r>
                            <a:rPr lang="en-GB" sz="2800" i="1">
                              <a:latin typeface="Cambria Math" panose="02040503050406030204" pitchFamily="18" charset="0"/>
                            </a:rPr>
                            <m:t>𝑡𝑎𝑛</m:t>
                          </m:r>
                          <m:sSub>
                            <m:sSubPr>
                              <m:ctrlPr>
                                <a:rPr lang="en-GB" sz="2800" i="1">
                                  <a:latin typeface="Cambria Math" panose="02040503050406030204" pitchFamily="18" charset="0"/>
                                </a:rPr>
                              </m:ctrlPr>
                            </m:sSubPr>
                            <m:e>
                              <m:r>
                                <a:rPr lang="en-GB" sz="2800" i="1">
                                  <a:latin typeface="Cambria Math" panose="02040503050406030204" pitchFamily="18" charset="0"/>
                                </a:rPr>
                                <m:t>𝛽</m:t>
                              </m:r>
                            </m:e>
                            <m:sub>
                              <m:r>
                                <a:rPr lang="en-GB" sz="2800" i="1">
                                  <a:latin typeface="Cambria Math" panose="02040503050406030204" pitchFamily="18" charset="0"/>
                                </a:rPr>
                                <m:t>2</m:t>
                              </m:r>
                            </m:sub>
                          </m:sSub>
                        </m:e>
                      </m:d>
                    </m:oMath>
                  </m:oMathPara>
                </a14:m>
                <a:endParaRPr lang="en-GB" sz="2800" dirty="0"/>
              </a:p>
              <a:p>
                <a:pPr marL="0" indent="0">
                  <a:buNone/>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rPr>
                        <m:t>𝑅</m:t>
                      </m:r>
                      <m:r>
                        <a:rPr lang="en-GB" sz="2800" i="1" smtClean="0">
                          <a:latin typeface="Cambria Math" panose="02040503050406030204" pitchFamily="18" charset="0"/>
                        </a:rPr>
                        <m:t>=</m:t>
                      </m:r>
                      <m:f>
                        <m:fPr>
                          <m:ctrlPr>
                            <a:rPr lang="en-GB" sz="2800" i="1">
                              <a:latin typeface="Cambria Math" panose="02040503050406030204" pitchFamily="18" charset="0"/>
                            </a:rPr>
                          </m:ctrlPr>
                        </m:fPr>
                        <m:num>
                          <m:r>
                            <a:rPr lang="en-GB" sz="2800" i="1">
                              <a:latin typeface="Cambria Math" panose="02040503050406030204" pitchFamily="18" charset="0"/>
                            </a:rPr>
                            <m:t>𝜙</m:t>
                          </m:r>
                        </m:num>
                        <m:den>
                          <m:r>
                            <a:rPr lang="en-GB" sz="2800" i="1">
                              <a:latin typeface="Cambria Math" panose="02040503050406030204" pitchFamily="18" charset="0"/>
                            </a:rPr>
                            <m:t>2</m:t>
                          </m:r>
                        </m:den>
                      </m:f>
                      <m:d>
                        <m:dPr>
                          <m:ctrlPr>
                            <a:rPr lang="en-GB" sz="2800" i="1">
                              <a:latin typeface="Cambria Math" panose="02040503050406030204" pitchFamily="18" charset="0"/>
                            </a:rPr>
                          </m:ctrlPr>
                        </m:dPr>
                        <m:e>
                          <m:func>
                            <m:funcPr>
                              <m:ctrlPr>
                                <a:rPr lang="en-GB" sz="2800" i="1">
                                  <a:latin typeface="Cambria Math" panose="02040503050406030204" pitchFamily="18" charset="0"/>
                                </a:rPr>
                              </m:ctrlPr>
                            </m:funcPr>
                            <m:fName>
                              <m:r>
                                <m:rPr>
                                  <m:sty m:val="p"/>
                                </m:rPr>
                                <a:rPr lang="en-GB" sz="2800">
                                  <a:latin typeface="Cambria Math" panose="02040503050406030204" pitchFamily="18" charset="0"/>
                                </a:rPr>
                                <m:t>tan</m:t>
                              </m:r>
                            </m:fName>
                            <m:e>
                              <m:sSub>
                                <m:sSubPr>
                                  <m:ctrlPr>
                                    <a:rPr lang="en-GB" sz="2800" i="1">
                                      <a:latin typeface="Cambria Math" panose="02040503050406030204" pitchFamily="18" charset="0"/>
                                    </a:rPr>
                                  </m:ctrlPr>
                                </m:sSubPr>
                                <m:e>
                                  <m:r>
                                    <a:rPr lang="en-GB" sz="2800" i="1">
                                      <a:latin typeface="Cambria Math" panose="02040503050406030204" pitchFamily="18" charset="0"/>
                                    </a:rPr>
                                    <m:t>𝛽</m:t>
                                  </m:r>
                                </m:e>
                                <m:sub>
                                  <m:r>
                                    <a:rPr lang="en-GB" sz="2800" i="1">
                                      <a:latin typeface="Cambria Math" panose="02040503050406030204" pitchFamily="18" charset="0"/>
                                    </a:rPr>
                                    <m:t>3</m:t>
                                  </m:r>
                                </m:sub>
                              </m:sSub>
                              <m:r>
                                <a:rPr lang="en-GB" sz="2800" i="1">
                                  <a:latin typeface="Cambria Math" panose="02040503050406030204" pitchFamily="18" charset="0"/>
                                </a:rPr>
                                <m:t>−</m:t>
                              </m:r>
                              <m:func>
                                <m:funcPr>
                                  <m:ctrlPr>
                                    <a:rPr lang="en-GB" sz="2800" i="1">
                                      <a:latin typeface="Cambria Math" panose="02040503050406030204" pitchFamily="18" charset="0"/>
                                    </a:rPr>
                                  </m:ctrlPr>
                                </m:funcPr>
                                <m:fName>
                                  <m:r>
                                    <m:rPr>
                                      <m:sty m:val="p"/>
                                    </m:rPr>
                                    <a:rPr lang="en-GB" sz="2800">
                                      <a:latin typeface="Cambria Math" panose="02040503050406030204" pitchFamily="18" charset="0"/>
                                    </a:rPr>
                                    <m:t>tan</m:t>
                                  </m:r>
                                </m:fName>
                                <m:e>
                                  <m:sSub>
                                    <m:sSubPr>
                                      <m:ctrlPr>
                                        <a:rPr lang="en-GB" sz="2800" i="1">
                                          <a:latin typeface="Cambria Math" panose="02040503050406030204" pitchFamily="18" charset="0"/>
                                        </a:rPr>
                                      </m:ctrlPr>
                                    </m:sSubPr>
                                    <m:e>
                                      <m:r>
                                        <a:rPr lang="en-GB" sz="2800" i="1">
                                          <a:latin typeface="Cambria Math" panose="02040503050406030204" pitchFamily="18" charset="0"/>
                                        </a:rPr>
                                        <m:t>𝛽</m:t>
                                      </m:r>
                                    </m:e>
                                    <m:sub>
                                      <m:r>
                                        <a:rPr lang="en-GB" sz="2800" i="1">
                                          <a:latin typeface="Cambria Math" panose="02040503050406030204" pitchFamily="18" charset="0"/>
                                        </a:rPr>
                                        <m:t>2</m:t>
                                      </m:r>
                                    </m:sub>
                                  </m:sSub>
                                </m:e>
                              </m:func>
                            </m:e>
                          </m:func>
                        </m:e>
                      </m:d>
                    </m:oMath>
                  </m:oMathPara>
                </a14:m>
                <a:endParaRPr lang="en-GB" sz="2800"/>
              </a:p>
            </p:txBody>
          </p:sp>
        </mc:Choice>
        <mc:Fallback xmlns="">
          <p:sp>
            <p:nvSpPr>
              <p:cNvPr id="10" name="TextBox 9">
                <a:extLst>
                  <a:ext uri="{FF2B5EF4-FFF2-40B4-BE49-F238E27FC236}">
                    <a16:creationId xmlns:a16="http://schemas.microsoft.com/office/drawing/2014/main" id="{69150912-7C63-226D-69D9-D4A81B402A11}"/>
                  </a:ext>
                </a:extLst>
              </p:cNvPr>
              <p:cNvSpPr txBox="1">
                <a:spLocks noRot="1" noChangeAspect="1" noMove="1" noResize="1" noEditPoints="1" noAdjustHandles="1" noChangeArrowheads="1" noChangeShapeType="1" noTextEdit="1"/>
              </p:cNvSpPr>
              <p:nvPr/>
            </p:nvSpPr>
            <p:spPr>
              <a:xfrm>
                <a:off x="4987853" y="3757656"/>
                <a:ext cx="6096000" cy="1333570"/>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576520869"/>
      </p:ext>
    </p:extLst>
  </p:cSld>
  <p:clrMapOvr>
    <a:masterClrMapping/>
  </p:clrMapOvr>
</p:sld>
</file>

<file path=ppt/theme/theme1.xml><?xml version="1.0" encoding="utf-8"?>
<a:theme xmlns:a="http://schemas.openxmlformats.org/drawingml/2006/main" name="HeadlinesVTI">
  <a:themeElements>
    <a:clrScheme name="AnalogousFromDarkSeedLeftStep">
      <a:dk1>
        <a:srgbClr val="000000"/>
      </a:dk1>
      <a:lt1>
        <a:srgbClr val="FFFFFF"/>
      </a:lt1>
      <a:dk2>
        <a:srgbClr val="36251E"/>
      </a:dk2>
      <a:lt2>
        <a:srgbClr val="E2E4E8"/>
      </a:lt2>
      <a:accent1>
        <a:srgbClr val="BE9C4A"/>
      </a:accent1>
      <a:accent2>
        <a:srgbClr val="B15E3B"/>
      </a:accent2>
      <a:accent3>
        <a:srgbClr val="C34D5B"/>
      </a:accent3>
      <a:accent4>
        <a:srgbClr val="B13B7B"/>
      </a:accent4>
      <a:accent5>
        <a:srgbClr val="C34DBE"/>
      </a:accent5>
      <a:accent6>
        <a:srgbClr val="853BB1"/>
      </a:accent6>
      <a:hlink>
        <a:srgbClr val="BF3FA4"/>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559</TotalTime>
  <Words>2166</Words>
  <Application>Microsoft Office PowerPoint</Application>
  <PresentationFormat>Widescreen</PresentationFormat>
  <Paragraphs>206</Paragraphs>
  <Slides>43</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Aptos</vt:lpstr>
      <vt:lpstr>Arial</vt:lpstr>
      <vt:lpstr>Avenir Next LT Pro</vt:lpstr>
      <vt:lpstr>Calibri</vt:lpstr>
      <vt:lpstr>Calibri Light</vt:lpstr>
      <vt:lpstr>Cambria Math</vt:lpstr>
      <vt:lpstr>Sitka Banner</vt:lpstr>
      <vt:lpstr>Symbol</vt:lpstr>
      <vt:lpstr>HeadlinesVTI</vt:lpstr>
      <vt:lpstr>Compressible flow</vt:lpstr>
      <vt:lpstr>PowerPoint Presentation</vt:lpstr>
      <vt:lpstr>PowerPoint Presentation</vt:lpstr>
      <vt:lpstr>PowerPoint Presentation</vt:lpstr>
      <vt:lpstr>PowerPoint Presentation</vt:lpstr>
      <vt:lpstr>Turbo machines</vt:lpstr>
      <vt:lpstr>Euler work equation</vt:lpstr>
      <vt:lpstr>Blade anatomy and nomenclature</vt:lpstr>
      <vt:lpstr>Mean line design Repeating stage design</vt:lpstr>
      <vt:lpstr>Reaction</vt:lpstr>
      <vt:lpstr>PowerPoint Presentation</vt:lpstr>
      <vt:lpstr>Turbine vs. compressor</vt:lpstr>
      <vt:lpstr>Combustion</vt:lpstr>
      <vt:lpstr>PowerPoint Presentation</vt:lpstr>
      <vt:lpstr>Exergy</vt:lpstr>
      <vt:lpstr>PowerPoint Presentation</vt:lpstr>
      <vt:lpstr>Review of Steam Turbine Cycles</vt:lpstr>
      <vt:lpstr>Feed Heating</vt:lpstr>
      <vt:lpstr>Open feed heater</vt:lpstr>
      <vt:lpstr>PowerPoint Presentation</vt:lpstr>
      <vt:lpstr>Closed feed heater</vt:lpstr>
      <vt:lpstr>Steam reheating</vt:lpstr>
      <vt:lpstr>PowerPoint Presentation</vt:lpstr>
      <vt:lpstr>Heat recovery steam generation</vt:lpstr>
      <vt:lpstr>HRSG heat exchanger</vt:lpstr>
      <vt:lpstr>Heat exchanger temperature profile</vt:lpstr>
      <vt:lpstr>PowerPoint Presentation</vt:lpstr>
      <vt:lpstr>Solar steam cycle</vt:lpstr>
      <vt:lpstr>Organic Rankine cycles</vt:lpstr>
      <vt:lpstr>Gas Turbine Cycles</vt:lpstr>
      <vt:lpstr>Brayton (gas turbine)  Cycle air-cycle analysis</vt:lpstr>
      <vt:lpstr>Measures of performance</vt:lpstr>
      <vt:lpstr>Isentropic efficiency increases work input to the compressor and reduces work output from the turbine calculated by: divide isentropic work by isentropic efficiency for compressor multiply isentropic work by isentropic efficiency for turbine</vt:lpstr>
      <vt:lpstr>Polytropic efficiency</vt:lpstr>
      <vt:lpstr>Example: Compare the compressor outlet temperature for isentropic and polytropic efficiency of 85% for a pressure ratio of 8 and ingoing temperature 288 K. [562 K, 579 K]</vt:lpstr>
      <vt:lpstr>Heat management to improve cycle efficiency</vt:lpstr>
      <vt:lpstr>Example: A turbine has an exhaust temperature of 800 K and a compressor outlet temperature of 580 K. cp of the exhaust is 1.15 kJ/kgK and cp of the compressor gas is 1.37 kJ/kgK and the mass flow doesn’t change.  Given a recuperator of effectiveness 0.75, what saving in energy can be made by this recuperation? [189.8 kJ/kg of gas flow]</vt:lpstr>
      <vt:lpstr>Heat management to improve cycle efficiency</vt:lpstr>
      <vt:lpstr>Heat management to improve cycle efficiency</vt:lpstr>
      <vt:lpstr>Real gas turbine cycle effects</vt:lpstr>
      <vt:lpstr>Gas turbine applications</vt:lpstr>
      <vt:lpstr>Example: Given the gases from a GT exhaust at 800 K, with a mass flow of 20 kg/s and cp = 1.15 kJ/kgK, what steam power can be raised from this using HRSG? Assume 20 bar and approach temperature of 100 K and pinch of 30 K.  [a mass flow rate of 2.73 kg/s of steam at 3307 kJ/kg can be raised at 20 bar using this thermal energy  without the details of the steam turbine it is difficult to estimate properly, but taking an outflow from the turbine at Tsat = 40C, an estimated isentropic work output is 2.9 MW]</vt:lpstr>
      <vt:lpstr>Further applications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Donald Giddings (staff)</cp:lastModifiedBy>
  <cp:revision>569</cp:revision>
  <dcterms:created xsi:type="dcterms:W3CDTF">2023-05-12T11:24:26Z</dcterms:created>
  <dcterms:modified xsi:type="dcterms:W3CDTF">2024-05-30T18:47:17Z</dcterms:modified>
</cp:coreProperties>
</file>